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19"/>
  </p:notesMasterIdLst>
  <p:sldIdLst>
    <p:sldId id="256" r:id="rId6"/>
    <p:sldId id="280" r:id="rId7"/>
    <p:sldId id="259" r:id="rId8"/>
    <p:sldId id="266" r:id="rId9"/>
    <p:sldId id="288" r:id="rId10"/>
    <p:sldId id="286" r:id="rId11"/>
    <p:sldId id="276" r:id="rId12"/>
    <p:sldId id="281" r:id="rId13"/>
    <p:sldId id="289" r:id="rId14"/>
    <p:sldId id="290" r:id="rId15"/>
    <p:sldId id="291" r:id="rId16"/>
    <p:sldId id="292" r:id="rId17"/>
    <p:sldId id="287" r:id="rId18"/>
  </p:sldIdLst>
  <p:sldSz cx="12192000" cy="6858000"/>
  <p:notesSz cx="6669088" cy="9926638"/>
  <p:defaultTextStyle>
    <a:defPPr>
      <a:defRPr lang="nb-NO"/>
    </a:defPPr>
    <a:lvl1pPr marL="0" algn="l" defTabSz="91403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1pPr>
    <a:lvl2pPr marL="457018" algn="l" defTabSz="91403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2pPr>
    <a:lvl3pPr marL="914038" algn="l" defTabSz="91403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3pPr>
    <a:lvl4pPr marL="1371057" algn="l" defTabSz="91403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4pPr>
    <a:lvl5pPr marL="1828074" algn="l" defTabSz="91403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5pPr>
    <a:lvl6pPr marL="2285093" algn="l" defTabSz="91403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6pPr>
    <a:lvl7pPr marL="2742111" algn="l" defTabSz="91403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7pPr>
    <a:lvl8pPr marL="3199131" algn="l" defTabSz="91403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8pPr>
    <a:lvl9pPr marL="3656150" algn="l" defTabSz="91403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392C"/>
    <a:srgbClr val="FAF9F9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50787D-10FE-4D40-8B69-ADBFC61EA14C}" v="33" dt="2026-06-11T09:21:35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5" autoAdjust="0"/>
    <p:restoredTop sz="57550" autoAdjust="0"/>
  </p:normalViewPr>
  <p:slideViewPr>
    <p:cSldViewPr snapToObjects="1">
      <p:cViewPr varScale="1">
        <p:scale>
          <a:sx n="36" d="100"/>
          <a:sy n="36" d="100"/>
        </p:scale>
        <p:origin x="1716" y="44"/>
      </p:cViewPr>
      <p:guideLst>
        <p:guide orient="horz" pos="2160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3F22B3-A529-4AA3-A2CF-FC0CB49D7528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B37855-5E5A-4700-8054-A67CD1EEDB22}">
      <dgm:prSet phldrT="[Tekst]" custT="1"/>
      <dgm:spPr/>
      <dgm:t>
        <a:bodyPr/>
        <a:lstStyle/>
        <a:p>
          <a:r>
            <a:rPr lang="nb-NO" sz="2800" dirty="0">
              <a:solidFill>
                <a:schemeClr val="tx1"/>
              </a:solidFill>
            </a:rPr>
            <a:t>Rv13</a:t>
          </a:r>
        </a:p>
      </dgm:t>
    </dgm:pt>
    <dgm:pt modelId="{144F70FA-E4DF-44C2-AF3F-803D1E6AB469}" type="parTrans" cxnId="{F6015911-62FB-495F-B819-0EF0E8B5D206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D1B75F2C-3F16-4846-8587-2A2DBF33CD5D}" type="sibTrans" cxnId="{F6015911-62FB-495F-B819-0EF0E8B5D206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A2532B2D-B05E-429F-8AAE-4490EA39817B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Fjordveien 13</a:t>
          </a:r>
        </a:p>
      </dgm:t>
    </dgm:pt>
    <dgm:pt modelId="{41918EB5-C20A-4355-9101-DA9EF62695F2}" type="parTrans" cxnId="{EC2333F4-81B5-44F5-A84F-B01BD40CBBD0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ED697349-8388-4368-97B4-BCA84A830BA0}" type="sibTrans" cxnId="{EC2333F4-81B5-44F5-A84F-B01BD40CBBD0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A289B236-933A-4AAB-840C-0A1139C60C41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Nasjonal rassikring</a:t>
          </a:r>
        </a:p>
      </dgm:t>
    </dgm:pt>
    <dgm:pt modelId="{1B7C8269-DE21-48CA-BD6F-2C1466D771E2}" type="parTrans" cxnId="{A27BD6BD-7C9E-48FD-9640-ABE47C90528E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59F6BDE5-2EE7-433F-8E8A-AEAFD4CF8193}" type="sibTrans" cxnId="{A27BD6BD-7C9E-48FD-9640-ABE47C90528E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FE35A510-8478-496C-A18E-FDC5485D7C5B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Media</a:t>
          </a:r>
        </a:p>
      </dgm:t>
    </dgm:pt>
    <dgm:pt modelId="{5721F8C7-F314-4150-9BC8-95E87F945DCF}" type="parTrans" cxnId="{1A017764-9FEC-4E0F-B3D2-9ADC9EEACB86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FA24DDBC-CD6D-457F-BEDF-788F5F6D0560}" type="sibTrans" cxnId="{1A017764-9FEC-4E0F-B3D2-9ADC9EEACB86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CE6E0D84-50F5-4AED-8029-85302942832E}">
      <dgm:prSet phldrT="[Tekst]" custT="1"/>
      <dgm:spPr/>
      <dgm:t>
        <a:bodyPr/>
        <a:lstStyle/>
        <a:p>
          <a:r>
            <a:rPr lang="nb-NO" sz="1050" dirty="0" err="1">
              <a:solidFill>
                <a:schemeClr val="tx1"/>
              </a:solidFill>
            </a:rPr>
            <a:t>Samferdselsdept</a:t>
          </a:r>
          <a:r>
            <a:rPr lang="nb-NO" sz="1050" dirty="0">
              <a:solidFill>
                <a:schemeClr val="tx1"/>
              </a:solidFill>
            </a:rPr>
            <a:t>.</a:t>
          </a:r>
        </a:p>
      </dgm:t>
    </dgm:pt>
    <dgm:pt modelId="{43305092-929E-4EF7-A920-560FCC067A3D}" type="parTrans" cxnId="{5153C9B9-1CD6-4324-A1BD-E911DED7C7DB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79C8537C-20C2-4F01-9EDA-8AD074E2E455}" type="sibTrans" cxnId="{5153C9B9-1CD6-4324-A1BD-E911DED7C7DB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E8435585-850E-4C98-A281-1BBBED920E42}">
      <dgm:prSet phldrT="[Tekst]"/>
      <dgm:spPr/>
      <dgm:t>
        <a:bodyPr/>
        <a:lstStyle/>
        <a:p>
          <a:endParaRPr lang="nb-NO" sz="4000" dirty="0">
            <a:solidFill>
              <a:schemeClr val="tx1"/>
            </a:solidFill>
          </a:endParaRPr>
        </a:p>
      </dgm:t>
    </dgm:pt>
    <dgm:pt modelId="{71276378-6177-4687-A6A9-AB1E677B06D5}" type="parTrans" cxnId="{E4A7CCC1-1AE6-4F78-9285-70D6591B0CB9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72418A04-C7BF-45A6-82A0-F72B92B4A7DB}" type="sibTrans" cxnId="{E4A7CCC1-1AE6-4F78-9285-70D6591B0CB9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3100A864-D0A6-4DFA-975B-AD85C682E24D}">
      <dgm:prSet phldrT="[Tekst]" custT="1"/>
      <dgm:spPr/>
      <dgm:t>
        <a:bodyPr/>
        <a:lstStyle/>
        <a:p>
          <a:r>
            <a:rPr lang="nb-NO" sz="1050" dirty="0" err="1">
              <a:solidFill>
                <a:schemeClr val="tx1"/>
              </a:solidFill>
            </a:rPr>
            <a:t>Fylkespolitikkere</a:t>
          </a:r>
          <a:endParaRPr lang="nb-NO" sz="1050" dirty="0">
            <a:solidFill>
              <a:schemeClr val="tx1"/>
            </a:solidFill>
          </a:endParaRPr>
        </a:p>
      </dgm:t>
    </dgm:pt>
    <dgm:pt modelId="{8D3783E1-7B01-4E1F-B291-8D8F51B76F1B}" type="parTrans" cxnId="{66621B17-16B2-4774-A01F-63BD7CB859C8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7E692242-B0F1-410F-A560-0DCAEB19B6A2}" type="sibTrans" cxnId="{66621B17-16B2-4774-A01F-63BD7CB859C8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6BF0EEDE-63F9-47CD-A790-5040621150C3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Rogalandsbenken</a:t>
          </a:r>
        </a:p>
      </dgm:t>
    </dgm:pt>
    <dgm:pt modelId="{E3F0BD85-F44D-405D-9015-58FA4F8BD717}" type="parTrans" cxnId="{D7FE972D-692D-411A-9735-592DD9D75561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89911D74-47A5-43E0-A651-EC3CDEF6A806}" type="sibTrans" cxnId="{D7FE972D-692D-411A-9735-592DD9D75561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5576A999-4B34-42A0-B908-8908C8D6D811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Næringsforeningen</a:t>
          </a:r>
        </a:p>
      </dgm:t>
    </dgm:pt>
    <dgm:pt modelId="{D0B54B4D-59A9-4237-9164-2CC62862FD07}" type="parTrans" cxnId="{03BEBD3F-6F93-45FF-9E9B-BE2E6A267AC6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D8F6FAAF-C5A8-40DC-BBC7-BFCC9768A97A}" type="sibTrans" cxnId="{03BEBD3F-6F93-45FF-9E9B-BE2E6A267AC6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FF44BA02-3A2C-4DF7-8C6A-43F759E70CAF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NHO</a:t>
          </a:r>
        </a:p>
      </dgm:t>
    </dgm:pt>
    <dgm:pt modelId="{9E867A19-D16B-46D1-A716-129D2A71FFA9}" type="parTrans" cxnId="{DE2E6A69-8897-4672-8CAB-BE2F8A6BB49D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D440D2A2-06CA-4249-8396-8FDD508E06DB}" type="sibTrans" cxnId="{DE2E6A69-8897-4672-8CAB-BE2F8A6BB49D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4E309311-03BD-47A9-A918-1ED8B12B6202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Næringslivet</a:t>
          </a:r>
        </a:p>
      </dgm:t>
    </dgm:pt>
    <dgm:pt modelId="{8A514AEB-0441-4CB1-A361-D5DCA0C51C52}" type="parTrans" cxnId="{EFF93768-C423-434E-B7CF-A1EB4E1BE4F7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02ACFC22-FCDB-44E4-962C-A539D737793E}" type="sibTrans" cxnId="{EFF93768-C423-434E-B7CF-A1EB4E1BE4F7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B1A7A713-07B3-4773-9D69-112FC291DB5C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NAF Region Vest</a:t>
          </a:r>
        </a:p>
      </dgm:t>
    </dgm:pt>
    <dgm:pt modelId="{AB0435DD-5046-4CEA-83FA-0FDA3957421C}" type="parTrans" cxnId="{2B2D2AD1-E790-477B-8EF3-0F8096DF475A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98AC3665-9EF4-4209-A151-B1610FA06302}" type="sibTrans" cxnId="{2B2D2AD1-E790-477B-8EF3-0F8096DF475A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6151A30E-5D8D-42B3-95DB-343024B003DF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NLF</a:t>
          </a:r>
        </a:p>
      </dgm:t>
    </dgm:pt>
    <dgm:pt modelId="{6A935223-2D02-4289-BD9D-CA2C081A734F}" type="parTrans" cxnId="{8351EDCA-0C9D-46D9-9049-354207BAFEAB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C17B60F8-7186-4E6C-B246-2B968D564A81}" type="sibTrans" cxnId="{8351EDCA-0C9D-46D9-9049-354207BAFEAB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3A089086-B947-4207-BB16-1F4E6B594F61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E134 Haukeliveien AS</a:t>
          </a:r>
        </a:p>
      </dgm:t>
    </dgm:pt>
    <dgm:pt modelId="{4B846A9C-E7F5-4323-B24F-4E66835C8870}" type="parTrans" cxnId="{8BB6D9F0-A457-4261-AA07-2AAE83E9FCCB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A8D96C05-D15B-4D48-9CAE-E232F13C1E1D}" type="sibTrans" cxnId="{8BB6D9F0-A457-4261-AA07-2AAE83E9FCCB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F8512796-87F5-4DDF-AC5F-714F42AA5C06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Vegvesenet</a:t>
          </a:r>
        </a:p>
      </dgm:t>
    </dgm:pt>
    <dgm:pt modelId="{4229B992-3505-405E-BCB6-D1AFD0E51D3C}" type="parTrans" cxnId="{24488419-5259-408F-BCE7-014462D71FD3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52AC725F-59DE-4803-B260-0C831771A32F}" type="sibTrans" cxnId="{24488419-5259-408F-BCE7-014462D71FD3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6EB449C3-6856-4A2B-9039-28F567A3AA32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Ordførere og kommuner</a:t>
          </a:r>
        </a:p>
      </dgm:t>
    </dgm:pt>
    <dgm:pt modelId="{A79AA820-21AC-4BC7-97A4-C99557058A0F}" type="parTrans" cxnId="{3AA8A45D-69D0-4856-ABA9-B9E6E9398F5A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5F1AC713-C9FB-4CD3-8455-35B7713B0521}" type="sibTrans" cxnId="{3AA8A45D-69D0-4856-ABA9-B9E6E9398F5A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3354EF25-46BE-4CFE-9EE7-6AC4ED7AF285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Trygg Rv13 gjennom Suldal</a:t>
          </a:r>
        </a:p>
      </dgm:t>
    </dgm:pt>
    <dgm:pt modelId="{E1383A0E-CD46-44BE-B19C-5B9401CE6A19}" type="parTrans" cxnId="{3014E18B-E70C-4924-9E50-AABF6DE21AFF}">
      <dgm:prSet custT="1"/>
      <dgm:spPr/>
      <dgm:t>
        <a:bodyPr/>
        <a:lstStyle/>
        <a:p>
          <a:endParaRPr lang="nb-NO" sz="1050" dirty="0">
            <a:solidFill>
              <a:schemeClr val="tx1"/>
            </a:solidFill>
          </a:endParaRPr>
        </a:p>
      </dgm:t>
    </dgm:pt>
    <dgm:pt modelId="{9B4DE2FF-1259-4371-A86A-43A2400BAA49}" type="sibTrans" cxnId="{3014E18B-E70C-4924-9E50-AABF6DE21AFF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3CEF0377-48B0-408F-A815-415B5F52A431}">
      <dgm:prSet phldrT="[Tekst]" custT="1"/>
      <dgm:spPr/>
      <dgm:t>
        <a:bodyPr/>
        <a:lstStyle/>
        <a:p>
          <a:r>
            <a:rPr lang="nb-NO" sz="1050" dirty="0">
              <a:solidFill>
                <a:schemeClr val="tx1"/>
              </a:solidFill>
            </a:rPr>
            <a:t>Skoler og samfunn</a:t>
          </a:r>
        </a:p>
      </dgm:t>
    </dgm:pt>
    <dgm:pt modelId="{C95B91D1-C0CB-4A78-8CCB-55C0EEE27511}" type="parTrans" cxnId="{E07C614A-9F9C-4A7F-A3FD-8E58F721543B}">
      <dgm:prSet custT="1"/>
      <dgm:spPr/>
      <dgm:t>
        <a:bodyPr/>
        <a:lstStyle/>
        <a:p>
          <a:endParaRPr lang="nb-NO" sz="1050">
            <a:solidFill>
              <a:schemeClr val="tx1"/>
            </a:solidFill>
          </a:endParaRPr>
        </a:p>
      </dgm:t>
    </dgm:pt>
    <dgm:pt modelId="{CCB3B5BA-E97D-4637-A3F3-7F5544882DD9}" type="sibTrans" cxnId="{E07C614A-9F9C-4A7F-A3FD-8E58F721543B}">
      <dgm:prSet/>
      <dgm:spPr/>
      <dgm:t>
        <a:bodyPr/>
        <a:lstStyle/>
        <a:p>
          <a:endParaRPr lang="nb-NO" sz="4000">
            <a:solidFill>
              <a:schemeClr val="tx1"/>
            </a:solidFill>
          </a:endParaRPr>
        </a:p>
      </dgm:t>
    </dgm:pt>
    <dgm:pt modelId="{25B7AE8E-02CE-4033-AE5F-1F722469306F}" type="pres">
      <dgm:prSet presAssocID="{DA3F22B3-A529-4AA3-A2CF-FC0CB49D752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E1E12BC-6845-4051-881A-46AFF307ED6B}" type="pres">
      <dgm:prSet presAssocID="{9DB37855-5E5A-4700-8054-A67CD1EEDB22}" presName="centerShape" presStyleLbl="node0" presStyleIdx="0" presStyleCnt="1"/>
      <dgm:spPr/>
    </dgm:pt>
    <dgm:pt modelId="{7E0AAF6C-B2EA-4ACB-B91E-2997C16F4332}" type="pres">
      <dgm:prSet presAssocID="{41918EB5-C20A-4355-9101-DA9EF62695F2}" presName="parTrans" presStyleLbl="sibTrans2D1" presStyleIdx="0" presStyleCnt="16" custAng="11055616" custScaleX="141962" custScaleY="68507"/>
      <dgm:spPr/>
    </dgm:pt>
    <dgm:pt modelId="{DC430D49-CF1E-4F57-99F1-61FB8CFE61A6}" type="pres">
      <dgm:prSet presAssocID="{41918EB5-C20A-4355-9101-DA9EF62695F2}" presName="connectorText" presStyleLbl="sibTrans2D1" presStyleIdx="0" presStyleCnt="16"/>
      <dgm:spPr/>
    </dgm:pt>
    <dgm:pt modelId="{7F8A2127-F78A-44AB-B7FA-F58EAC9437FC}" type="pres">
      <dgm:prSet presAssocID="{A2532B2D-B05E-429F-8AAE-4490EA39817B}" presName="node" presStyleLbl="node1" presStyleIdx="0" presStyleCnt="16" custScaleX="147496" custRadScaleRad="99905" custRadScaleInc="2401">
        <dgm:presLayoutVars>
          <dgm:bulletEnabled val="1"/>
        </dgm:presLayoutVars>
      </dgm:prSet>
      <dgm:spPr/>
    </dgm:pt>
    <dgm:pt modelId="{68A19FA5-F730-4076-89D8-EBF741DC3022}" type="pres">
      <dgm:prSet presAssocID="{6A935223-2D02-4289-BD9D-CA2C081A734F}" presName="parTrans" presStyleLbl="sibTrans2D1" presStyleIdx="1" presStyleCnt="16" custAng="10914816" custScaleX="150593" custScaleY="68507"/>
      <dgm:spPr/>
    </dgm:pt>
    <dgm:pt modelId="{AAE32038-7826-493F-A2E4-DEC7E6BD1C91}" type="pres">
      <dgm:prSet presAssocID="{6A935223-2D02-4289-BD9D-CA2C081A734F}" presName="connectorText" presStyleLbl="sibTrans2D1" presStyleIdx="1" presStyleCnt="16"/>
      <dgm:spPr/>
    </dgm:pt>
    <dgm:pt modelId="{E157DF3B-A4CD-431A-955D-609462CB901A}" type="pres">
      <dgm:prSet presAssocID="{6151A30E-5D8D-42B3-95DB-343024B003DF}" presName="node" presStyleLbl="node1" presStyleIdx="1" presStyleCnt="16">
        <dgm:presLayoutVars>
          <dgm:bulletEnabled val="1"/>
        </dgm:presLayoutVars>
      </dgm:prSet>
      <dgm:spPr/>
    </dgm:pt>
    <dgm:pt modelId="{39A55AB8-5F2F-40CB-8601-0E44834375BB}" type="pres">
      <dgm:prSet presAssocID="{4B846A9C-E7F5-4323-B24F-4E66835C8870}" presName="parTrans" presStyleLbl="sibTrans2D1" presStyleIdx="2" presStyleCnt="16" custAng="10554572" custScaleX="140230" custScaleY="68507"/>
      <dgm:spPr/>
    </dgm:pt>
    <dgm:pt modelId="{37ADEA56-97E9-4210-98D7-6AB1D421517A}" type="pres">
      <dgm:prSet presAssocID="{4B846A9C-E7F5-4323-B24F-4E66835C8870}" presName="connectorText" presStyleLbl="sibTrans2D1" presStyleIdx="2" presStyleCnt="16"/>
      <dgm:spPr/>
    </dgm:pt>
    <dgm:pt modelId="{725F4FBC-617E-40CC-A733-8DF6E4231827}" type="pres">
      <dgm:prSet presAssocID="{3A089086-B947-4207-BB16-1F4E6B594F61}" presName="node" presStyleLbl="node1" presStyleIdx="2" presStyleCnt="16" custScaleX="183231" custScaleY="96566">
        <dgm:presLayoutVars>
          <dgm:bulletEnabled val="1"/>
        </dgm:presLayoutVars>
      </dgm:prSet>
      <dgm:spPr/>
    </dgm:pt>
    <dgm:pt modelId="{FACA46EA-6288-4FAE-A52B-B1CE1534C506}" type="pres">
      <dgm:prSet presAssocID="{4229B992-3505-405E-BCB6-D1AFD0E51D3C}" presName="parTrans" presStyleLbl="sibTrans2D1" presStyleIdx="3" presStyleCnt="16" custAng="10970361" custScaleX="137123" custScaleY="68507" custLinFactNeighborX="467" custLinFactNeighborY="1413"/>
      <dgm:spPr/>
    </dgm:pt>
    <dgm:pt modelId="{7E908680-D8DC-488F-AAF1-833F6D184EF5}" type="pres">
      <dgm:prSet presAssocID="{4229B992-3505-405E-BCB6-D1AFD0E51D3C}" presName="connectorText" presStyleLbl="sibTrans2D1" presStyleIdx="3" presStyleCnt="16"/>
      <dgm:spPr/>
    </dgm:pt>
    <dgm:pt modelId="{18D97138-5B3A-43C4-A836-A0F1BBE6CD0D}" type="pres">
      <dgm:prSet presAssocID="{F8512796-87F5-4DDF-AC5F-714F42AA5C06}" presName="node" presStyleLbl="node1" presStyleIdx="3" presStyleCnt="16" custScaleX="193778">
        <dgm:presLayoutVars>
          <dgm:bulletEnabled val="1"/>
        </dgm:presLayoutVars>
      </dgm:prSet>
      <dgm:spPr/>
    </dgm:pt>
    <dgm:pt modelId="{51BCE629-17BA-469C-9792-D6B4FEBA4022}" type="pres">
      <dgm:prSet presAssocID="{A79AA820-21AC-4BC7-97A4-C99557058A0F}" presName="parTrans" presStyleLbl="sibTrans2D1" presStyleIdx="4" presStyleCnt="16" custAng="10896316" custScaleX="125016" custScaleY="68507" custLinFactNeighborX="4442" custLinFactNeighborY="-7859"/>
      <dgm:spPr/>
    </dgm:pt>
    <dgm:pt modelId="{D27DA2B3-9BA8-48CD-A6CA-551312484B78}" type="pres">
      <dgm:prSet presAssocID="{A79AA820-21AC-4BC7-97A4-C99557058A0F}" presName="connectorText" presStyleLbl="sibTrans2D1" presStyleIdx="4" presStyleCnt="16"/>
      <dgm:spPr/>
    </dgm:pt>
    <dgm:pt modelId="{C56EB284-913A-45F7-B8E8-851728F65B80}" type="pres">
      <dgm:prSet presAssocID="{6EB449C3-6856-4A2B-9039-28F567A3AA32}" presName="node" presStyleLbl="node1" presStyleIdx="4" presStyleCnt="16" custScaleX="251702" custRadScaleRad="101108" custRadScaleInc="-14269">
        <dgm:presLayoutVars>
          <dgm:bulletEnabled val="1"/>
        </dgm:presLayoutVars>
      </dgm:prSet>
      <dgm:spPr/>
    </dgm:pt>
    <dgm:pt modelId="{C40AA950-3E68-4D00-8D22-3884AFA30FB2}" type="pres">
      <dgm:prSet presAssocID="{C95B91D1-C0CB-4A78-8CCB-55C0EEE27511}" presName="parTrans" presStyleLbl="sibTrans2D1" presStyleIdx="5" presStyleCnt="16" custAng="10892119" custScaleX="146490" custScaleY="68507" custLinFactNeighborX="2202" custLinFactNeighborY="25254"/>
      <dgm:spPr/>
    </dgm:pt>
    <dgm:pt modelId="{3D2685CC-E5B1-45CE-B8C1-EE286F559EE2}" type="pres">
      <dgm:prSet presAssocID="{C95B91D1-C0CB-4A78-8CCB-55C0EEE27511}" presName="connectorText" presStyleLbl="sibTrans2D1" presStyleIdx="5" presStyleCnt="16"/>
      <dgm:spPr/>
    </dgm:pt>
    <dgm:pt modelId="{1DD96452-14A4-4F4B-87E9-66D3778A4F2E}" type="pres">
      <dgm:prSet presAssocID="{3CEF0377-48B0-408F-A815-415B5F52A431}" presName="node" presStyleLbl="node1" presStyleIdx="5" presStyleCnt="16" custRadScaleRad="113631" custRadScaleInc="-49275">
        <dgm:presLayoutVars>
          <dgm:bulletEnabled val="1"/>
        </dgm:presLayoutVars>
      </dgm:prSet>
      <dgm:spPr/>
    </dgm:pt>
    <dgm:pt modelId="{E8D64EB3-C685-4E76-8563-7AACDB12C86B}" type="pres">
      <dgm:prSet presAssocID="{E1383A0E-CD46-44BE-B19C-5B9401CE6A19}" presName="parTrans" presStyleLbl="sibTrans2D1" presStyleIdx="6" presStyleCnt="16" custAng="11112688" custScaleX="126413" custScaleY="68507" custLinFactNeighborX="-18667" custLinFactNeighborY="17105"/>
      <dgm:spPr/>
    </dgm:pt>
    <dgm:pt modelId="{FDBC4909-4CED-4544-9EA0-4B4EBFC1AD31}" type="pres">
      <dgm:prSet presAssocID="{E1383A0E-CD46-44BE-B19C-5B9401CE6A19}" presName="connectorText" presStyleLbl="sibTrans2D1" presStyleIdx="6" presStyleCnt="16"/>
      <dgm:spPr/>
    </dgm:pt>
    <dgm:pt modelId="{25A31E79-3D48-41EB-B33D-A4CCF7BA9512}" type="pres">
      <dgm:prSet presAssocID="{3354EF25-46BE-4CFE-9EE7-6AC4ED7AF285}" presName="node" presStyleLbl="node1" presStyleIdx="6" presStyleCnt="16" custScaleX="297065" custRadScaleRad="107136" custRadScaleInc="-82514">
        <dgm:presLayoutVars>
          <dgm:bulletEnabled val="1"/>
        </dgm:presLayoutVars>
      </dgm:prSet>
      <dgm:spPr/>
    </dgm:pt>
    <dgm:pt modelId="{6B439502-726E-4023-A120-3757A355BB09}" type="pres">
      <dgm:prSet presAssocID="{1B7C8269-DE21-48CA-BD6F-2C1466D771E2}" presName="parTrans" presStyleLbl="sibTrans2D1" presStyleIdx="7" presStyleCnt="16" custAng="10837161" custScaleX="132119" custScaleY="68507"/>
      <dgm:spPr/>
    </dgm:pt>
    <dgm:pt modelId="{DEA5691C-2F42-474B-9EB9-E3AB82487C99}" type="pres">
      <dgm:prSet presAssocID="{1B7C8269-DE21-48CA-BD6F-2C1466D771E2}" presName="connectorText" presStyleLbl="sibTrans2D1" presStyleIdx="7" presStyleCnt="16"/>
      <dgm:spPr/>
    </dgm:pt>
    <dgm:pt modelId="{03EA435F-1390-467E-8A34-47D1D3AC7A1F}" type="pres">
      <dgm:prSet presAssocID="{A289B236-933A-4AAB-840C-0A1139C60C41}" presName="node" presStyleLbl="node1" presStyleIdx="7" presStyleCnt="16" custScaleX="225985" custRadScaleRad="97361" custRadScaleInc="-3842">
        <dgm:presLayoutVars>
          <dgm:bulletEnabled val="1"/>
        </dgm:presLayoutVars>
      </dgm:prSet>
      <dgm:spPr/>
    </dgm:pt>
    <dgm:pt modelId="{1B479C04-315D-45A4-936B-9269BECFA06D}" type="pres">
      <dgm:prSet presAssocID="{5721F8C7-F314-4150-9BC8-95E87F945DCF}" presName="parTrans" presStyleLbl="sibTrans2D1" presStyleIdx="8" presStyleCnt="16" custAng="10585697" custScaleX="141292" custScaleY="68507"/>
      <dgm:spPr/>
    </dgm:pt>
    <dgm:pt modelId="{B2FE3175-C1EB-48E3-8FDF-D1B82AF41098}" type="pres">
      <dgm:prSet presAssocID="{5721F8C7-F314-4150-9BC8-95E87F945DCF}" presName="connectorText" presStyleLbl="sibTrans2D1" presStyleIdx="8" presStyleCnt="16"/>
      <dgm:spPr/>
    </dgm:pt>
    <dgm:pt modelId="{22EF6816-57A4-4506-8250-789E712C41B1}" type="pres">
      <dgm:prSet presAssocID="{FE35A510-8478-496C-A18E-FDC5485D7C5B}" presName="node" presStyleLbl="node1" presStyleIdx="8" presStyleCnt="16" custRadScaleRad="122561" custRadScaleInc="1083745">
        <dgm:presLayoutVars>
          <dgm:bulletEnabled val="1"/>
        </dgm:presLayoutVars>
      </dgm:prSet>
      <dgm:spPr/>
    </dgm:pt>
    <dgm:pt modelId="{ABD27B89-D261-44DA-934C-241B63E8CA03}" type="pres">
      <dgm:prSet presAssocID="{43305092-929E-4EF7-A920-560FCC067A3D}" presName="parTrans" presStyleLbl="sibTrans2D1" presStyleIdx="9" presStyleCnt="16" custAng="10771267" custScaleX="144098" custScaleY="68507"/>
      <dgm:spPr/>
    </dgm:pt>
    <dgm:pt modelId="{A0DAC36F-1F0F-4626-903C-2194A2EFFCD3}" type="pres">
      <dgm:prSet presAssocID="{43305092-929E-4EF7-A920-560FCC067A3D}" presName="connectorText" presStyleLbl="sibTrans2D1" presStyleIdx="9" presStyleCnt="16"/>
      <dgm:spPr/>
    </dgm:pt>
    <dgm:pt modelId="{ED389034-FA13-47E0-AD11-EDB30DEF44E9}" type="pres">
      <dgm:prSet presAssocID="{CE6E0D84-50F5-4AED-8029-85302942832E}" presName="node" presStyleLbl="node1" presStyleIdx="9" presStyleCnt="16" custScaleX="228779">
        <dgm:presLayoutVars>
          <dgm:bulletEnabled val="1"/>
        </dgm:presLayoutVars>
      </dgm:prSet>
      <dgm:spPr/>
    </dgm:pt>
    <dgm:pt modelId="{98485516-AA0A-41C6-A522-F8A7CCA51193}" type="pres">
      <dgm:prSet presAssocID="{8D3783E1-7B01-4E1F-B291-8D8F51B76F1B}" presName="parTrans" presStyleLbl="sibTrans2D1" presStyleIdx="10" presStyleCnt="16" custAng="10668989" custScaleX="135235" custScaleY="68507" custLinFactNeighborX="6457" custLinFactNeighborY="12109"/>
      <dgm:spPr/>
    </dgm:pt>
    <dgm:pt modelId="{2929BAE2-9232-4393-B3DA-50B7F3E0630C}" type="pres">
      <dgm:prSet presAssocID="{8D3783E1-7B01-4E1F-B291-8D8F51B76F1B}" presName="connectorText" presStyleLbl="sibTrans2D1" presStyleIdx="10" presStyleCnt="16"/>
      <dgm:spPr/>
    </dgm:pt>
    <dgm:pt modelId="{5BC36444-C30B-4536-8AFB-5BB8D14096CB}" type="pres">
      <dgm:prSet presAssocID="{3100A864-D0A6-4DFA-975B-AD85C682E24D}" presName="node" presStyleLbl="node1" presStyleIdx="10" presStyleCnt="16" custScaleX="202426" custRadScaleRad="107955" custRadScaleInc="44107">
        <dgm:presLayoutVars>
          <dgm:bulletEnabled val="1"/>
        </dgm:presLayoutVars>
      </dgm:prSet>
      <dgm:spPr/>
    </dgm:pt>
    <dgm:pt modelId="{FD33F6DA-F586-4237-A286-6A2DBA703A34}" type="pres">
      <dgm:prSet presAssocID="{E3F0BD85-F44D-405D-9015-58FA4F8BD717}" presName="parTrans" presStyleLbl="sibTrans2D1" presStyleIdx="11" presStyleCnt="16" custAng="10748142" custScaleX="125419" custScaleY="68507"/>
      <dgm:spPr/>
    </dgm:pt>
    <dgm:pt modelId="{26CE20AB-9A41-433D-935A-7DFEA4B60C33}" type="pres">
      <dgm:prSet presAssocID="{E3F0BD85-F44D-405D-9015-58FA4F8BD717}" presName="connectorText" presStyleLbl="sibTrans2D1" presStyleIdx="11" presStyleCnt="16"/>
      <dgm:spPr/>
    </dgm:pt>
    <dgm:pt modelId="{678C4541-3F03-4F1C-B811-D52DD99448CE}" type="pres">
      <dgm:prSet presAssocID="{6BF0EEDE-63F9-47CD-A790-5040621150C3}" presName="node" presStyleLbl="node1" presStyleIdx="11" presStyleCnt="16" custScaleX="216620">
        <dgm:presLayoutVars>
          <dgm:bulletEnabled val="1"/>
        </dgm:presLayoutVars>
      </dgm:prSet>
      <dgm:spPr/>
    </dgm:pt>
    <dgm:pt modelId="{B0CD81D5-152A-4136-BD2D-6AA849F35532}" type="pres">
      <dgm:prSet presAssocID="{D0B54B4D-59A9-4237-9164-2CC62862FD07}" presName="parTrans" presStyleLbl="sibTrans2D1" presStyleIdx="12" presStyleCnt="16" custAng="10800000" custScaleX="132189" custScaleY="68507" custLinFactNeighborX="-16323" custLinFactNeighborY="1783"/>
      <dgm:spPr/>
    </dgm:pt>
    <dgm:pt modelId="{157ED3FE-33C6-46DC-A625-442F0880B543}" type="pres">
      <dgm:prSet presAssocID="{D0B54B4D-59A9-4237-9164-2CC62862FD07}" presName="connectorText" presStyleLbl="sibTrans2D1" presStyleIdx="12" presStyleCnt="16"/>
      <dgm:spPr/>
    </dgm:pt>
    <dgm:pt modelId="{284EAE38-1717-4B5C-B438-CD4BE67F1042}" type="pres">
      <dgm:prSet presAssocID="{5576A999-4B34-42A0-B908-8908C8D6D811}" presName="node" presStyleLbl="node1" presStyleIdx="12" presStyleCnt="16" custScaleX="217622" custScaleY="123280">
        <dgm:presLayoutVars>
          <dgm:bulletEnabled val="1"/>
        </dgm:presLayoutVars>
      </dgm:prSet>
      <dgm:spPr/>
    </dgm:pt>
    <dgm:pt modelId="{8221B15F-9445-4402-BD13-CDEE296497DA}" type="pres">
      <dgm:prSet presAssocID="{9E867A19-D16B-46D1-A716-129D2A71FFA9}" presName="parTrans" presStyleLbl="sibTrans2D1" presStyleIdx="13" presStyleCnt="16" custAng="10828202" custScaleX="139146" custScaleY="68507"/>
      <dgm:spPr/>
    </dgm:pt>
    <dgm:pt modelId="{39029FDC-81F4-48DE-AD01-BD29D39A39DC}" type="pres">
      <dgm:prSet presAssocID="{9E867A19-D16B-46D1-A716-129D2A71FFA9}" presName="connectorText" presStyleLbl="sibTrans2D1" presStyleIdx="13" presStyleCnt="16"/>
      <dgm:spPr/>
    </dgm:pt>
    <dgm:pt modelId="{6B92DBD8-C6BF-4F4D-A67C-8821B37B8363}" type="pres">
      <dgm:prSet presAssocID="{FF44BA02-3A2C-4DF7-8C6A-43F759E70CAF}" presName="node" presStyleLbl="node1" presStyleIdx="13" presStyleCnt="16" custRadScaleRad="114360" custRadScaleInc="-40986">
        <dgm:presLayoutVars>
          <dgm:bulletEnabled val="1"/>
        </dgm:presLayoutVars>
      </dgm:prSet>
      <dgm:spPr/>
    </dgm:pt>
    <dgm:pt modelId="{7F654D07-135E-4555-AC69-CEB1FF8EA8A7}" type="pres">
      <dgm:prSet presAssocID="{8A514AEB-0441-4CB1-A361-D5DCA0C51C52}" presName="parTrans" presStyleLbl="sibTrans2D1" presStyleIdx="14" presStyleCnt="16" custAng="5481917" custFlipVert="1" custScaleX="141735" custScaleY="68507" custLinFactNeighborX="2766" custLinFactNeighborY="-17044"/>
      <dgm:spPr/>
    </dgm:pt>
    <dgm:pt modelId="{A7E84190-D18D-4E2B-95D6-605D5FBED7AE}" type="pres">
      <dgm:prSet presAssocID="{8A514AEB-0441-4CB1-A361-D5DCA0C51C52}" presName="connectorText" presStyleLbl="sibTrans2D1" presStyleIdx="14" presStyleCnt="16"/>
      <dgm:spPr/>
    </dgm:pt>
    <dgm:pt modelId="{02DE39FB-AD14-4E3D-B89B-E8E9F1DD0251}" type="pres">
      <dgm:prSet presAssocID="{4E309311-03BD-47A9-A918-1ED8B12B6202}" presName="node" presStyleLbl="node1" presStyleIdx="14" presStyleCnt="16">
        <dgm:presLayoutVars>
          <dgm:bulletEnabled val="1"/>
        </dgm:presLayoutVars>
      </dgm:prSet>
      <dgm:spPr/>
    </dgm:pt>
    <dgm:pt modelId="{C4D4155E-B3A8-4A4F-9E14-3F9543A7E4B6}" type="pres">
      <dgm:prSet presAssocID="{AB0435DD-5046-4CEA-83FA-0FDA3957421C}" presName="parTrans" presStyleLbl="sibTrans2D1" presStyleIdx="15" presStyleCnt="16" custAng="10960093" custScaleX="127619" custScaleY="68507" custLinFactNeighborX="8799" custLinFactNeighborY="-5620"/>
      <dgm:spPr/>
    </dgm:pt>
    <dgm:pt modelId="{1BEDA147-D3F1-44AA-9658-44680BD37EFE}" type="pres">
      <dgm:prSet presAssocID="{AB0435DD-5046-4CEA-83FA-0FDA3957421C}" presName="connectorText" presStyleLbl="sibTrans2D1" presStyleIdx="15" presStyleCnt="16"/>
      <dgm:spPr/>
    </dgm:pt>
    <dgm:pt modelId="{93E42D4F-8A3D-44D6-8344-D32809E8C236}" type="pres">
      <dgm:prSet presAssocID="{B1A7A713-07B3-4773-9D69-112FC291DB5C}" presName="node" presStyleLbl="node1" presStyleIdx="15" presStyleCnt="16" custScaleX="122899" custScaleY="98529" custRadScaleRad="100642" custRadScaleInc="-17908">
        <dgm:presLayoutVars>
          <dgm:bulletEnabled val="1"/>
        </dgm:presLayoutVars>
      </dgm:prSet>
      <dgm:spPr/>
    </dgm:pt>
  </dgm:ptLst>
  <dgm:cxnLst>
    <dgm:cxn modelId="{0FEAB902-BF4A-47D5-822E-D482F5C9C3A8}" type="presOf" srcId="{A79AA820-21AC-4BC7-97A4-C99557058A0F}" destId="{51BCE629-17BA-469C-9792-D6B4FEBA4022}" srcOrd="0" destOrd="0" presId="urn:microsoft.com/office/officeart/2005/8/layout/radial5"/>
    <dgm:cxn modelId="{27B79604-23B2-459A-BB34-52F0A3C2820D}" type="presOf" srcId="{E1383A0E-CD46-44BE-B19C-5B9401CE6A19}" destId="{FDBC4909-4CED-4544-9EA0-4B4EBFC1AD31}" srcOrd="1" destOrd="0" presId="urn:microsoft.com/office/officeart/2005/8/layout/radial5"/>
    <dgm:cxn modelId="{D46B1B05-6B3B-4256-8478-EE4593CD1070}" type="presOf" srcId="{A79AA820-21AC-4BC7-97A4-C99557058A0F}" destId="{D27DA2B3-9BA8-48CD-A6CA-551312484B78}" srcOrd="1" destOrd="0" presId="urn:microsoft.com/office/officeart/2005/8/layout/radial5"/>
    <dgm:cxn modelId="{05722B08-FE83-4CB7-83A7-9990A160EEC3}" type="presOf" srcId="{A289B236-933A-4AAB-840C-0A1139C60C41}" destId="{03EA435F-1390-467E-8A34-47D1D3AC7A1F}" srcOrd="0" destOrd="0" presId="urn:microsoft.com/office/officeart/2005/8/layout/radial5"/>
    <dgm:cxn modelId="{F6015911-62FB-495F-B819-0EF0E8B5D206}" srcId="{DA3F22B3-A529-4AA3-A2CF-FC0CB49D7528}" destId="{9DB37855-5E5A-4700-8054-A67CD1EEDB22}" srcOrd="0" destOrd="0" parTransId="{144F70FA-E4DF-44C2-AF3F-803D1E6AB469}" sibTransId="{D1B75F2C-3F16-4846-8587-2A2DBF33CD5D}"/>
    <dgm:cxn modelId="{550DB213-27AF-4791-96B7-0E9DC9C3B238}" type="presOf" srcId="{A2532B2D-B05E-429F-8AAE-4490EA39817B}" destId="{7F8A2127-F78A-44AB-B7FA-F58EAC9437FC}" srcOrd="0" destOrd="0" presId="urn:microsoft.com/office/officeart/2005/8/layout/radial5"/>
    <dgm:cxn modelId="{8A818916-EE1A-4A32-A28B-0412FAE65C70}" type="presOf" srcId="{8A514AEB-0441-4CB1-A361-D5DCA0C51C52}" destId="{A7E84190-D18D-4E2B-95D6-605D5FBED7AE}" srcOrd="1" destOrd="0" presId="urn:microsoft.com/office/officeart/2005/8/layout/radial5"/>
    <dgm:cxn modelId="{66621B17-16B2-4774-A01F-63BD7CB859C8}" srcId="{9DB37855-5E5A-4700-8054-A67CD1EEDB22}" destId="{3100A864-D0A6-4DFA-975B-AD85C682E24D}" srcOrd="10" destOrd="0" parTransId="{8D3783E1-7B01-4E1F-B291-8D8F51B76F1B}" sibTransId="{7E692242-B0F1-410F-A560-0DCAEB19B6A2}"/>
    <dgm:cxn modelId="{24488419-5259-408F-BCE7-014462D71FD3}" srcId="{9DB37855-5E5A-4700-8054-A67CD1EEDB22}" destId="{F8512796-87F5-4DDF-AC5F-714F42AA5C06}" srcOrd="3" destOrd="0" parTransId="{4229B992-3505-405E-BCB6-D1AFD0E51D3C}" sibTransId="{52AC725F-59DE-4803-B260-0C831771A32F}"/>
    <dgm:cxn modelId="{C5D8811A-BA5F-4D8E-8720-300592A72107}" type="presOf" srcId="{4B846A9C-E7F5-4323-B24F-4E66835C8870}" destId="{39A55AB8-5F2F-40CB-8601-0E44834375BB}" srcOrd="0" destOrd="0" presId="urn:microsoft.com/office/officeart/2005/8/layout/radial5"/>
    <dgm:cxn modelId="{5C5D811D-7F49-4C01-B158-C4E74994B27E}" type="presOf" srcId="{9DB37855-5E5A-4700-8054-A67CD1EEDB22}" destId="{EE1E12BC-6845-4051-881A-46AFF307ED6B}" srcOrd="0" destOrd="0" presId="urn:microsoft.com/office/officeart/2005/8/layout/radial5"/>
    <dgm:cxn modelId="{DFEBC31F-B83D-4BC5-B1CB-E924DB59B90A}" type="presOf" srcId="{43305092-929E-4EF7-A920-560FCC067A3D}" destId="{ABD27B89-D261-44DA-934C-241B63E8CA03}" srcOrd="0" destOrd="0" presId="urn:microsoft.com/office/officeart/2005/8/layout/radial5"/>
    <dgm:cxn modelId="{26C3B823-8ED2-454E-9162-08C0E5011742}" type="presOf" srcId="{AB0435DD-5046-4CEA-83FA-0FDA3957421C}" destId="{C4D4155E-B3A8-4A4F-9E14-3F9543A7E4B6}" srcOrd="0" destOrd="0" presId="urn:microsoft.com/office/officeart/2005/8/layout/radial5"/>
    <dgm:cxn modelId="{1228032A-75C3-4CA8-BAAD-8404F26DC3CE}" type="presOf" srcId="{6A935223-2D02-4289-BD9D-CA2C081A734F}" destId="{AAE32038-7826-493F-A2E4-DEC7E6BD1C91}" srcOrd="1" destOrd="0" presId="urn:microsoft.com/office/officeart/2005/8/layout/radial5"/>
    <dgm:cxn modelId="{A1AD912D-7B88-45C1-AC8C-132E0DA64A65}" type="presOf" srcId="{E3F0BD85-F44D-405D-9015-58FA4F8BD717}" destId="{26CE20AB-9A41-433D-935A-7DFEA4B60C33}" srcOrd="1" destOrd="0" presId="urn:microsoft.com/office/officeart/2005/8/layout/radial5"/>
    <dgm:cxn modelId="{D7FE972D-692D-411A-9735-592DD9D75561}" srcId="{9DB37855-5E5A-4700-8054-A67CD1EEDB22}" destId="{6BF0EEDE-63F9-47CD-A790-5040621150C3}" srcOrd="11" destOrd="0" parTransId="{E3F0BD85-F44D-405D-9015-58FA4F8BD717}" sibTransId="{89911D74-47A5-43E0-A651-EC3CDEF6A806}"/>
    <dgm:cxn modelId="{4F9C8D2F-8E98-4335-A995-579663EAB134}" type="presOf" srcId="{9E867A19-D16B-46D1-A716-129D2A71FFA9}" destId="{8221B15F-9445-4402-BD13-CDEE296497DA}" srcOrd="0" destOrd="0" presId="urn:microsoft.com/office/officeart/2005/8/layout/radial5"/>
    <dgm:cxn modelId="{CA5D6D36-8ADE-43C8-80C6-93C55B460B5E}" type="presOf" srcId="{8D3783E1-7B01-4E1F-B291-8D8F51B76F1B}" destId="{2929BAE2-9232-4393-B3DA-50B7F3E0630C}" srcOrd="1" destOrd="0" presId="urn:microsoft.com/office/officeart/2005/8/layout/radial5"/>
    <dgm:cxn modelId="{03BEBD3F-6F93-45FF-9E9B-BE2E6A267AC6}" srcId="{9DB37855-5E5A-4700-8054-A67CD1EEDB22}" destId="{5576A999-4B34-42A0-B908-8908C8D6D811}" srcOrd="12" destOrd="0" parTransId="{D0B54B4D-59A9-4237-9164-2CC62862FD07}" sibTransId="{D8F6FAAF-C5A8-40DC-BBC7-BFCC9768A97A}"/>
    <dgm:cxn modelId="{3AA8A45D-69D0-4856-ABA9-B9E6E9398F5A}" srcId="{9DB37855-5E5A-4700-8054-A67CD1EEDB22}" destId="{6EB449C3-6856-4A2B-9039-28F567A3AA32}" srcOrd="4" destOrd="0" parTransId="{A79AA820-21AC-4BC7-97A4-C99557058A0F}" sibTransId="{5F1AC713-C9FB-4CD3-8455-35B7713B0521}"/>
    <dgm:cxn modelId="{2B318141-1AE7-443D-BF9C-7678EE3B01CA}" type="presOf" srcId="{F8512796-87F5-4DDF-AC5F-714F42AA5C06}" destId="{18D97138-5B3A-43C4-A836-A0F1BBE6CD0D}" srcOrd="0" destOrd="0" presId="urn:microsoft.com/office/officeart/2005/8/layout/radial5"/>
    <dgm:cxn modelId="{E81CF242-6E05-4144-B104-D8624ABCF028}" type="presOf" srcId="{D0B54B4D-59A9-4237-9164-2CC62862FD07}" destId="{B0CD81D5-152A-4136-BD2D-6AA849F35532}" srcOrd="0" destOrd="0" presId="urn:microsoft.com/office/officeart/2005/8/layout/radial5"/>
    <dgm:cxn modelId="{1A017764-9FEC-4E0F-B3D2-9ADC9EEACB86}" srcId="{9DB37855-5E5A-4700-8054-A67CD1EEDB22}" destId="{FE35A510-8478-496C-A18E-FDC5485D7C5B}" srcOrd="8" destOrd="0" parTransId="{5721F8C7-F314-4150-9BC8-95E87F945DCF}" sibTransId="{FA24DDBC-CD6D-457F-BEDF-788F5F6D0560}"/>
    <dgm:cxn modelId="{CC323F45-2F44-4F07-B637-270F95C0C71E}" type="presOf" srcId="{D0B54B4D-59A9-4237-9164-2CC62862FD07}" destId="{157ED3FE-33C6-46DC-A625-442F0880B543}" srcOrd="1" destOrd="0" presId="urn:microsoft.com/office/officeart/2005/8/layout/radial5"/>
    <dgm:cxn modelId="{65A58D65-F134-4F8F-AF4D-ACF9AACC83F7}" type="presOf" srcId="{6A935223-2D02-4289-BD9D-CA2C081A734F}" destId="{68A19FA5-F730-4076-89D8-EBF741DC3022}" srcOrd="0" destOrd="0" presId="urn:microsoft.com/office/officeart/2005/8/layout/radial5"/>
    <dgm:cxn modelId="{EFF93768-C423-434E-B7CF-A1EB4E1BE4F7}" srcId="{9DB37855-5E5A-4700-8054-A67CD1EEDB22}" destId="{4E309311-03BD-47A9-A918-1ED8B12B6202}" srcOrd="14" destOrd="0" parTransId="{8A514AEB-0441-4CB1-A361-D5DCA0C51C52}" sibTransId="{02ACFC22-FCDB-44E4-962C-A539D737793E}"/>
    <dgm:cxn modelId="{DE2E6A69-8897-4672-8CAB-BE2F8A6BB49D}" srcId="{9DB37855-5E5A-4700-8054-A67CD1EEDB22}" destId="{FF44BA02-3A2C-4DF7-8C6A-43F759E70CAF}" srcOrd="13" destOrd="0" parTransId="{9E867A19-D16B-46D1-A716-129D2A71FFA9}" sibTransId="{D440D2A2-06CA-4249-8396-8FDD508E06DB}"/>
    <dgm:cxn modelId="{E07C614A-9F9C-4A7F-A3FD-8E58F721543B}" srcId="{9DB37855-5E5A-4700-8054-A67CD1EEDB22}" destId="{3CEF0377-48B0-408F-A815-415B5F52A431}" srcOrd="5" destOrd="0" parTransId="{C95B91D1-C0CB-4A78-8CCB-55C0EEE27511}" sibTransId="{CCB3B5BA-E97D-4637-A3F3-7F5544882DD9}"/>
    <dgm:cxn modelId="{5D3D396E-36CA-44AD-A744-ED006C0C8A86}" type="presOf" srcId="{DA3F22B3-A529-4AA3-A2CF-FC0CB49D7528}" destId="{25B7AE8E-02CE-4033-AE5F-1F722469306F}" srcOrd="0" destOrd="0" presId="urn:microsoft.com/office/officeart/2005/8/layout/radial5"/>
    <dgm:cxn modelId="{C21B666E-75F4-4FCD-92F4-108092E89B23}" type="presOf" srcId="{4229B992-3505-405E-BCB6-D1AFD0E51D3C}" destId="{7E908680-D8DC-488F-AAF1-833F6D184EF5}" srcOrd="1" destOrd="0" presId="urn:microsoft.com/office/officeart/2005/8/layout/radial5"/>
    <dgm:cxn modelId="{6DDE3951-CFAE-4129-8492-7F5F9EE4DDFD}" type="presOf" srcId="{4229B992-3505-405E-BCB6-D1AFD0E51D3C}" destId="{FACA46EA-6288-4FAE-A52B-B1CE1534C506}" srcOrd="0" destOrd="0" presId="urn:microsoft.com/office/officeart/2005/8/layout/radial5"/>
    <dgm:cxn modelId="{E7D81E52-4B71-458C-9559-0941BE14B97B}" type="presOf" srcId="{5721F8C7-F314-4150-9BC8-95E87F945DCF}" destId="{1B479C04-315D-45A4-936B-9269BECFA06D}" srcOrd="0" destOrd="0" presId="urn:microsoft.com/office/officeart/2005/8/layout/radial5"/>
    <dgm:cxn modelId="{394B927B-EB61-422A-8F0C-4B510B83FFB0}" type="presOf" srcId="{43305092-929E-4EF7-A920-560FCC067A3D}" destId="{A0DAC36F-1F0F-4626-903C-2194A2EFFCD3}" srcOrd="1" destOrd="0" presId="urn:microsoft.com/office/officeart/2005/8/layout/radial5"/>
    <dgm:cxn modelId="{DC41587C-069F-47FF-8CEA-D417C8E531AE}" type="presOf" srcId="{3A089086-B947-4207-BB16-1F4E6B594F61}" destId="{725F4FBC-617E-40CC-A733-8DF6E4231827}" srcOrd="0" destOrd="0" presId="urn:microsoft.com/office/officeart/2005/8/layout/radial5"/>
    <dgm:cxn modelId="{9B92987C-0A3D-4EC9-96F9-B742F6CCADDE}" type="presOf" srcId="{FF44BA02-3A2C-4DF7-8C6A-43F759E70CAF}" destId="{6B92DBD8-C6BF-4F4D-A67C-8821B37B8363}" srcOrd="0" destOrd="0" presId="urn:microsoft.com/office/officeart/2005/8/layout/radial5"/>
    <dgm:cxn modelId="{0B9FDD7D-E50F-4669-82C9-BE06FF2EDE77}" type="presOf" srcId="{4B846A9C-E7F5-4323-B24F-4E66835C8870}" destId="{37ADEA56-97E9-4210-98D7-6AB1D421517A}" srcOrd="1" destOrd="0" presId="urn:microsoft.com/office/officeart/2005/8/layout/radial5"/>
    <dgm:cxn modelId="{2DD5D37E-2A49-4EE9-B67A-B4466474B828}" type="presOf" srcId="{3354EF25-46BE-4CFE-9EE7-6AC4ED7AF285}" destId="{25A31E79-3D48-41EB-B33D-A4CCF7BA9512}" srcOrd="0" destOrd="0" presId="urn:microsoft.com/office/officeart/2005/8/layout/radial5"/>
    <dgm:cxn modelId="{08D83780-0CFC-4A93-B93D-7EF526DF51CD}" type="presOf" srcId="{8A514AEB-0441-4CB1-A361-D5DCA0C51C52}" destId="{7F654D07-135E-4555-AC69-CEB1FF8EA8A7}" srcOrd="0" destOrd="0" presId="urn:microsoft.com/office/officeart/2005/8/layout/radial5"/>
    <dgm:cxn modelId="{0D20F183-6F02-45B3-B883-A1EB0B8E2E0F}" type="presOf" srcId="{C95B91D1-C0CB-4A78-8CCB-55C0EEE27511}" destId="{3D2685CC-E5B1-45CE-B8C1-EE286F559EE2}" srcOrd="1" destOrd="0" presId="urn:microsoft.com/office/officeart/2005/8/layout/radial5"/>
    <dgm:cxn modelId="{3801188B-D4CB-4F86-8B6D-13FCD587152A}" type="presOf" srcId="{C95B91D1-C0CB-4A78-8CCB-55C0EEE27511}" destId="{C40AA950-3E68-4D00-8D22-3884AFA30FB2}" srcOrd="0" destOrd="0" presId="urn:microsoft.com/office/officeart/2005/8/layout/radial5"/>
    <dgm:cxn modelId="{3014E18B-E70C-4924-9E50-AABF6DE21AFF}" srcId="{9DB37855-5E5A-4700-8054-A67CD1EEDB22}" destId="{3354EF25-46BE-4CFE-9EE7-6AC4ED7AF285}" srcOrd="6" destOrd="0" parTransId="{E1383A0E-CD46-44BE-B19C-5B9401CE6A19}" sibTransId="{9B4DE2FF-1259-4371-A86A-43A2400BAA49}"/>
    <dgm:cxn modelId="{CDA6198C-FC8B-4A25-8131-DEC366089D56}" type="presOf" srcId="{41918EB5-C20A-4355-9101-DA9EF62695F2}" destId="{7E0AAF6C-B2EA-4ACB-B91E-2997C16F4332}" srcOrd="0" destOrd="0" presId="urn:microsoft.com/office/officeart/2005/8/layout/radial5"/>
    <dgm:cxn modelId="{7C90639E-46DD-41EE-BEFB-1454E40FAF2B}" type="presOf" srcId="{8D3783E1-7B01-4E1F-B291-8D8F51B76F1B}" destId="{98485516-AA0A-41C6-A522-F8A7CCA51193}" srcOrd="0" destOrd="0" presId="urn:microsoft.com/office/officeart/2005/8/layout/radial5"/>
    <dgm:cxn modelId="{4FC270A1-207D-401B-9261-2493E82DE8FB}" type="presOf" srcId="{3CEF0377-48B0-408F-A815-415B5F52A431}" destId="{1DD96452-14A4-4F4B-87E9-66D3778A4F2E}" srcOrd="0" destOrd="0" presId="urn:microsoft.com/office/officeart/2005/8/layout/radial5"/>
    <dgm:cxn modelId="{AE8198A2-E6C8-475B-B86C-8E0621CDF457}" type="presOf" srcId="{6BF0EEDE-63F9-47CD-A790-5040621150C3}" destId="{678C4541-3F03-4F1C-B811-D52DD99448CE}" srcOrd="0" destOrd="0" presId="urn:microsoft.com/office/officeart/2005/8/layout/radial5"/>
    <dgm:cxn modelId="{1A26AFA5-ACD9-4BF9-880F-BA838DE1915C}" type="presOf" srcId="{B1A7A713-07B3-4773-9D69-112FC291DB5C}" destId="{93E42D4F-8A3D-44D6-8344-D32809E8C236}" srcOrd="0" destOrd="0" presId="urn:microsoft.com/office/officeart/2005/8/layout/radial5"/>
    <dgm:cxn modelId="{1CDA72A6-E925-4DB3-90D6-9C285ABE47F2}" type="presOf" srcId="{FE35A510-8478-496C-A18E-FDC5485D7C5B}" destId="{22EF6816-57A4-4506-8250-789E712C41B1}" srcOrd="0" destOrd="0" presId="urn:microsoft.com/office/officeart/2005/8/layout/radial5"/>
    <dgm:cxn modelId="{FC82BAB2-D7B7-4175-93F6-3E6D0D6EC0DC}" type="presOf" srcId="{6151A30E-5D8D-42B3-95DB-343024B003DF}" destId="{E157DF3B-A4CD-431A-955D-609462CB901A}" srcOrd="0" destOrd="0" presId="urn:microsoft.com/office/officeart/2005/8/layout/radial5"/>
    <dgm:cxn modelId="{E0CC2AB6-28DE-412D-9A7D-AA7A28F6243F}" type="presOf" srcId="{4E309311-03BD-47A9-A918-1ED8B12B6202}" destId="{02DE39FB-AD14-4E3D-B89B-E8E9F1DD0251}" srcOrd="0" destOrd="0" presId="urn:microsoft.com/office/officeart/2005/8/layout/radial5"/>
    <dgm:cxn modelId="{5153C9B9-1CD6-4324-A1BD-E911DED7C7DB}" srcId="{9DB37855-5E5A-4700-8054-A67CD1EEDB22}" destId="{CE6E0D84-50F5-4AED-8029-85302942832E}" srcOrd="9" destOrd="0" parTransId="{43305092-929E-4EF7-A920-560FCC067A3D}" sibTransId="{79C8537C-20C2-4F01-9EDA-8AD074E2E455}"/>
    <dgm:cxn modelId="{8270EEBA-205A-441B-8E51-5E969EE4A946}" type="presOf" srcId="{1B7C8269-DE21-48CA-BD6F-2C1466D771E2}" destId="{DEA5691C-2F42-474B-9EB9-E3AB82487C99}" srcOrd="1" destOrd="0" presId="urn:microsoft.com/office/officeart/2005/8/layout/radial5"/>
    <dgm:cxn modelId="{A27BD6BD-7C9E-48FD-9640-ABE47C90528E}" srcId="{9DB37855-5E5A-4700-8054-A67CD1EEDB22}" destId="{A289B236-933A-4AAB-840C-0A1139C60C41}" srcOrd="7" destOrd="0" parTransId="{1B7C8269-DE21-48CA-BD6F-2C1466D771E2}" sibTransId="{59F6BDE5-2EE7-433F-8E8A-AEAFD4CF8193}"/>
    <dgm:cxn modelId="{E4A7CCC1-1AE6-4F78-9285-70D6591B0CB9}" srcId="{DA3F22B3-A529-4AA3-A2CF-FC0CB49D7528}" destId="{E8435585-850E-4C98-A281-1BBBED920E42}" srcOrd="1" destOrd="0" parTransId="{71276378-6177-4687-A6A9-AB1E677B06D5}" sibTransId="{72418A04-C7BF-45A6-82A0-F72B92B4A7DB}"/>
    <dgm:cxn modelId="{8351EDCA-0C9D-46D9-9049-354207BAFEAB}" srcId="{9DB37855-5E5A-4700-8054-A67CD1EEDB22}" destId="{6151A30E-5D8D-42B3-95DB-343024B003DF}" srcOrd="1" destOrd="0" parTransId="{6A935223-2D02-4289-BD9D-CA2C081A734F}" sibTransId="{C17B60F8-7186-4E6C-B246-2B968D564A81}"/>
    <dgm:cxn modelId="{581450CC-4BF0-4158-829F-12F44B3C0047}" type="presOf" srcId="{E3F0BD85-F44D-405D-9015-58FA4F8BD717}" destId="{FD33F6DA-F586-4237-A286-6A2DBA703A34}" srcOrd="0" destOrd="0" presId="urn:microsoft.com/office/officeart/2005/8/layout/radial5"/>
    <dgm:cxn modelId="{C5E555CC-9341-41E7-AA6E-227104D97C64}" type="presOf" srcId="{5721F8C7-F314-4150-9BC8-95E87F945DCF}" destId="{B2FE3175-C1EB-48E3-8FDF-D1B82AF41098}" srcOrd="1" destOrd="0" presId="urn:microsoft.com/office/officeart/2005/8/layout/radial5"/>
    <dgm:cxn modelId="{2B2D2AD1-E790-477B-8EF3-0F8096DF475A}" srcId="{9DB37855-5E5A-4700-8054-A67CD1EEDB22}" destId="{B1A7A713-07B3-4773-9D69-112FC291DB5C}" srcOrd="15" destOrd="0" parTransId="{AB0435DD-5046-4CEA-83FA-0FDA3957421C}" sibTransId="{98AC3665-9EF4-4209-A151-B1610FA06302}"/>
    <dgm:cxn modelId="{7FE3BFD3-F497-4F56-B3BC-DC169A2446F1}" type="presOf" srcId="{AB0435DD-5046-4CEA-83FA-0FDA3957421C}" destId="{1BEDA147-D3F1-44AA-9658-44680BD37EFE}" srcOrd="1" destOrd="0" presId="urn:microsoft.com/office/officeart/2005/8/layout/radial5"/>
    <dgm:cxn modelId="{E8EE15D6-8733-477D-B2F5-38E688666CBF}" type="presOf" srcId="{3100A864-D0A6-4DFA-975B-AD85C682E24D}" destId="{5BC36444-C30B-4536-8AFB-5BB8D14096CB}" srcOrd="0" destOrd="0" presId="urn:microsoft.com/office/officeart/2005/8/layout/radial5"/>
    <dgm:cxn modelId="{A8F00FDB-592B-4579-8B08-FAA51971B41D}" type="presOf" srcId="{41918EB5-C20A-4355-9101-DA9EF62695F2}" destId="{DC430D49-CF1E-4F57-99F1-61FB8CFE61A6}" srcOrd="1" destOrd="0" presId="urn:microsoft.com/office/officeart/2005/8/layout/radial5"/>
    <dgm:cxn modelId="{0C2692DE-FDBE-4029-A235-DA7872D181A9}" type="presOf" srcId="{9E867A19-D16B-46D1-A716-129D2A71FFA9}" destId="{39029FDC-81F4-48DE-AD01-BD29D39A39DC}" srcOrd="1" destOrd="0" presId="urn:microsoft.com/office/officeart/2005/8/layout/radial5"/>
    <dgm:cxn modelId="{DC6A13EB-8E9F-4CB9-A19A-87546552651F}" type="presOf" srcId="{5576A999-4B34-42A0-B908-8908C8D6D811}" destId="{284EAE38-1717-4B5C-B438-CD4BE67F1042}" srcOrd="0" destOrd="0" presId="urn:microsoft.com/office/officeart/2005/8/layout/radial5"/>
    <dgm:cxn modelId="{8BB6D9F0-A457-4261-AA07-2AAE83E9FCCB}" srcId="{9DB37855-5E5A-4700-8054-A67CD1EEDB22}" destId="{3A089086-B947-4207-BB16-1F4E6B594F61}" srcOrd="2" destOrd="0" parTransId="{4B846A9C-E7F5-4323-B24F-4E66835C8870}" sibTransId="{A8D96C05-D15B-4D48-9CAE-E232F13C1E1D}"/>
    <dgm:cxn modelId="{5E3933F1-7354-4AAF-82AC-359D57A86859}" type="presOf" srcId="{E1383A0E-CD46-44BE-B19C-5B9401CE6A19}" destId="{E8D64EB3-C685-4E76-8563-7AACDB12C86B}" srcOrd="0" destOrd="0" presId="urn:microsoft.com/office/officeart/2005/8/layout/radial5"/>
    <dgm:cxn modelId="{EC2333F4-81B5-44F5-A84F-B01BD40CBBD0}" srcId="{9DB37855-5E5A-4700-8054-A67CD1EEDB22}" destId="{A2532B2D-B05E-429F-8AAE-4490EA39817B}" srcOrd="0" destOrd="0" parTransId="{41918EB5-C20A-4355-9101-DA9EF62695F2}" sibTransId="{ED697349-8388-4368-97B4-BCA84A830BA0}"/>
    <dgm:cxn modelId="{0FB49AF4-EEF2-4460-BFA2-BECD50B1C00E}" type="presOf" srcId="{6EB449C3-6856-4A2B-9039-28F567A3AA32}" destId="{C56EB284-913A-45F7-B8E8-851728F65B80}" srcOrd="0" destOrd="0" presId="urn:microsoft.com/office/officeart/2005/8/layout/radial5"/>
    <dgm:cxn modelId="{7A9320F8-2D7B-43A4-8E84-0B005E6B9926}" type="presOf" srcId="{1B7C8269-DE21-48CA-BD6F-2C1466D771E2}" destId="{6B439502-726E-4023-A120-3757A355BB09}" srcOrd="0" destOrd="0" presId="urn:microsoft.com/office/officeart/2005/8/layout/radial5"/>
    <dgm:cxn modelId="{756650FB-D5D8-40CF-B2AE-5653C93E4D43}" type="presOf" srcId="{CE6E0D84-50F5-4AED-8029-85302942832E}" destId="{ED389034-FA13-47E0-AD11-EDB30DEF44E9}" srcOrd="0" destOrd="0" presId="urn:microsoft.com/office/officeart/2005/8/layout/radial5"/>
    <dgm:cxn modelId="{3CE0C14A-326E-41EF-87CB-58250791D36C}" type="presParOf" srcId="{25B7AE8E-02CE-4033-AE5F-1F722469306F}" destId="{EE1E12BC-6845-4051-881A-46AFF307ED6B}" srcOrd="0" destOrd="0" presId="urn:microsoft.com/office/officeart/2005/8/layout/radial5"/>
    <dgm:cxn modelId="{55057B36-B966-455E-9767-32E57FECC726}" type="presParOf" srcId="{25B7AE8E-02CE-4033-AE5F-1F722469306F}" destId="{7E0AAF6C-B2EA-4ACB-B91E-2997C16F4332}" srcOrd="1" destOrd="0" presId="urn:microsoft.com/office/officeart/2005/8/layout/radial5"/>
    <dgm:cxn modelId="{2313B77E-5DB1-4DE7-9EFD-AEFCBC8A8FD9}" type="presParOf" srcId="{7E0AAF6C-B2EA-4ACB-B91E-2997C16F4332}" destId="{DC430D49-CF1E-4F57-99F1-61FB8CFE61A6}" srcOrd="0" destOrd="0" presId="urn:microsoft.com/office/officeart/2005/8/layout/radial5"/>
    <dgm:cxn modelId="{05ACDE1D-1999-44FB-8FA7-6D03132E46E6}" type="presParOf" srcId="{25B7AE8E-02CE-4033-AE5F-1F722469306F}" destId="{7F8A2127-F78A-44AB-B7FA-F58EAC9437FC}" srcOrd="2" destOrd="0" presId="urn:microsoft.com/office/officeart/2005/8/layout/radial5"/>
    <dgm:cxn modelId="{FDD1BCC2-4DF0-460B-B439-A920FB29D137}" type="presParOf" srcId="{25B7AE8E-02CE-4033-AE5F-1F722469306F}" destId="{68A19FA5-F730-4076-89D8-EBF741DC3022}" srcOrd="3" destOrd="0" presId="urn:microsoft.com/office/officeart/2005/8/layout/radial5"/>
    <dgm:cxn modelId="{8EFFDF2F-AA2B-4896-BCF6-C80F0F8D3F4C}" type="presParOf" srcId="{68A19FA5-F730-4076-89D8-EBF741DC3022}" destId="{AAE32038-7826-493F-A2E4-DEC7E6BD1C91}" srcOrd="0" destOrd="0" presId="urn:microsoft.com/office/officeart/2005/8/layout/radial5"/>
    <dgm:cxn modelId="{E458FFC0-30D0-49AD-A90D-906E70148D75}" type="presParOf" srcId="{25B7AE8E-02CE-4033-AE5F-1F722469306F}" destId="{E157DF3B-A4CD-431A-955D-609462CB901A}" srcOrd="4" destOrd="0" presId="urn:microsoft.com/office/officeart/2005/8/layout/radial5"/>
    <dgm:cxn modelId="{F0FF8CC9-1713-4A42-9011-C2C973C77F62}" type="presParOf" srcId="{25B7AE8E-02CE-4033-AE5F-1F722469306F}" destId="{39A55AB8-5F2F-40CB-8601-0E44834375BB}" srcOrd="5" destOrd="0" presId="urn:microsoft.com/office/officeart/2005/8/layout/radial5"/>
    <dgm:cxn modelId="{34362E33-0962-4485-B846-1E8630209CD3}" type="presParOf" srcId="{39A55AB8-5F2F-40CB-8601-0E44834375BB}" destId="{37ADEA56-97E9-4210-98D7-6AB1D421517A}" srcOrd="0" destOrd="0" presId="urn:microsoft.com/office/officeart/2005/8/layout/radial5"/>
    <dgm:cxn modelId="{27FD3334-D456-4FB1-A3EE-ABAFDCDBD120}" type="presParOf" srcId="{25B7AE8E-02CE-4033-AE5F-1F722469306F}" destId="{725F4FBC-617E-40CC-A733-8DF6E4231827}" srcOrd="6" destOrd="0" presId="urn:microsoft.com/office/officeart/2005/8/layout/radial5"/>
    <dgm:cxn modelId="{F9B052AF-63B6-4363-8976-DAA81FAB7F05}" type="presParOf" srcId="{25B7AE8E-02CE-4033-AE5F-1F722469306F}" destId="{FACA46EA-6288-4FAE-A52B-B1CE1534C506}" srcOrd="7" destOrd="0" presId="urn:microsoft.com/office/officeart/2005/8/layout/radial5"/>
    <dgm:cxn modelId="{B9D5DCC1-D404-4058-8177-4E98790DD740}" type="presParOf" srcId="{FACA46EA-6288-4FAE-A52B-B1CE1534C506}" destId="{7E908680-D8DC-488F-AAF1-833F6D184EF5}" srcOrd="0" destOrd="0" presId="urn:microsoft.com/office/officeart/2005/8/layout/radial5"/>
    <dgm:cxn modelId="{B333CBF7-F968-47D3-B567-1F5CC7B638E3}" type="presParOf" srcId="{25B7AE8E-02CE-4033-AE5F-1F722469306F}" destId="{18D97138-5B3A-43C4-A836-A0F1BBE6CD0D}" srcOrd="8" destOrd="0" presId="urn:microsoft.com/office/officeart/2005/8/layout/radial5"/>
    <dgm:cxn modelId="{EBCD77C1-E93A-410D-9D16-8CF61EF44901}" type="presParOf" srcId="{25B7AE8E-02CE-4033-AE5F-1F722469306F}" destId="{51BCE629-17BA-469C-9792-D6B4FEBA4022}" srcOrd="9" destOrd="0" presId="urn:microsoft.com/office/officeart/2005/8/layout/radial5"/>
    <dgm:cxn modelId="{D2A698C3-5BCB-4196-A43E-B96A6DF95EF2}" type="presParOf" srcId="{51BCE629-17BA-469C-9792-D6B4FEBA4022}" destId="{D27DA2B3-9BA8-48CD-A6CA-551312484B78}" srcOrd="0" destOrd="0" presId="urn:microsoft.com/office/officeart/2005/8/layout/radial5"/>
    <dgm:cxn modelId="{69E59F97-C456-4B7B-BD35-ECB69DA0D1A0}" type="presParOf" srcId="{25B7AE8E-02CE-4033-AE5F-1F722469306F}" destId="{C56EB284-913A-45F7-B8E8-851728F65B80}" srcOrd="10" destOrd="0" presId="urn:microsoft.com/office/officeart/2005/8/layout/radial5"/>
    <dgm:cxn modelId="{C974DCF8-267D-4DB8-A28B-E1EC6B3B8BD1}" type="presParOf" srcId="{25B7AE8E-02CE-4033-AE5F-1F722469306F}" destId="{C40AA950-3E68-4D00-8D22-3884AFA30FB2}" srcOrd="11" destOrd="0" presId="urn:microsoft.com/office/officeart/2005/8/layout/radial5"/>
    <dgm:cxn modelId="{D43CDA7F-9847-4C5B-800E-479FE49B5AEE}" type="presParOf" srcId="{C40AA950-3E68-4D00-8D22-3884AFA30FB2}" destId="{3D2685CC-E5B1-45CE-B8C1-EE286F559EE2}" srcOrd="0" destOrd="0" presId="urn:microsoft.com/office/officeart/2005/8/layout/radial5"/>
    <dgm:cxn modelId="{29BE98CE-08CA-4941-9200-AD48395E65D5}" type="presParOf" srcId="{25B7AE8E-02CE-4033-AE5F-1F722469306F}" destId="{1DD96452-14A4-4F4B-87E9-66D3778A4F2E}" srcOrd="12" destOrd="0" presId="urn:microsoft.com/office/officeart/2005/8/layout/radial5"/>
    <dgm:cxn modelId="{49EEBB87-E24F-42B6-8E7E-14C86C0F7BD7}" type="presParOf" srcId="{25B7AE8E-02CE-4033-AE5F-1F722469306F}" destId="{E8D64EB3-C685-4E76-8563-7AACDB12C86B}" srcOrd="13" destOrd="0" presId="urn:microsoft.com/office/officeart/2005/8/layout/radial5"/>
    <dgm:cxn modelId="{6CF5B586-F230-4CA9-AF0C-CE311C482EFC}" type="presParOf" srcId="{E8D64EB3-C685-4E76-8563-7AACDB12C86B}" destId="{FDBC4909-4CED-4544-9EA0-4B4EBFC1AD31}" srcOrd="0" destOrd="0" presId="urn:microsoft.com/office/officeart/2005/8/layout/radial5"/>
    <dgm:cxn modelId="{5018429B-4251-40E4-BC33-346753737741}" type="presParOf" srcId="{25B7AE8E-02CE-4033-AE5F-1F722469306F}" destId="{25A31E79-3D48-41EB-B33D-A4CCF7BA9512}" srcOrd="14" destOrd="0" presId="urn:microsoft.com/office/officeart/2005/8/layout/radial5"/>
    <dgm:cxn modelId="{1873AFDA-61C8-461E-939B-4A19976E6FBD}" type="presParOf" srcId="{25B7AE8E-02CE-4033-AE5F-1F722469306F}" destId="{6B439502-726E-4023-A120-3757A355BB09}" srcOrd="15" destOrd="0" presId="urn:microsoft.com/office/officeart/2005/8/layout/radial5"/>
    <dgm:cxn modelId="{C64715B5-57EB-45AE-BD9C-479A1A28EB6A}" type="presParOf" srcId="{6B439502-726E-4023-A120-3757A355BB09}" destId="{DEA5691C-2F42-474B-9EB9-E3AB82487C99}" srcOrd="0" destOrd="0" presId="urn:microsoft.com/office/officeart/2005/8/layout/radial5"/>
    <dgm:cxn modelId="{BF239101-5911-4389-B9BF-3A19BABD1A7C}" type="presParOf" srcId="{25B7AE8E-02CE-4033-AE5F-1F722469306F}" destId="{03EA435F-1390-467E-8A34-47D1D3AC7A1F}" srcOrd="16" destOrd="0" presId="urn:microsoft.com/office/officeart/2005/8/layout/radial5"/>
    <dgm:cxn modelId="{127193EF-B9F0-4F95-9BF6-82A9951B82A7}" type="presParOf" srcId="{25B7AE8E-02CE-4033-AE5F-1F722469306F}" destId="{1B479C04-315D-45A4-936B-9269BECFA06D}" srcOrd="17" destOrd="0" presId="urn:microsoft.com/office/officeart/2005/8/layout/radial5"/>
    <dgm:cxn modelId="{9E32DD7B-14FD-4002-9551-2D0DD5029F8D}" type="presParOf" srcId="{1B479C04-315D-45A4-936B-9269BECFA06D}" destId="{B2FE3175-C1EB-48E3-8FDF-D1B82AF41098}" srcOrd="0" destOrd="0" presId="urn:microsoft.com/office/officeart/2005/8/layout/radial5"/>
    <dgm:cxn modelId="{F48E4592-0962-414E-BE32-776DCC3C1CE0}" type="presParOf" srcId="{25B7AE8E-02CE-4033-AE5F-1F722469306F}" destId="{22EF6816-57A4-4506-8250-789E712C41B1}" srcOrd="18" destOrd="0" presId="urn:microsoft.com/office/officeart/2005/8/layout/radial5"/>
    <dgm:cxn modelId="{2B5EC437-CA75-4B46-AB65-9990234D27BC}" type="presParOf" srcId="{25B7AE8E-02CE-4033-AE5F-1F722469306F}" destId="{ABD27B89-D261-44DA-934C-241B63E8CA03}" srcOrd="19" destOrd="0" presId="urn:microsoft.com/office/officeart/2005/8/layout/radial5"/>
    <dgm:cxn modelId="{23E51545-440D-43CD-83BA-B8FAEA1D27DD}" type="presParOf" srcId="{ABD27B89-D261-44DA-934C-241B63E8CA03}" destId="{A0DAC36F-1F0F-4626-903C-2194A2EFFCD3}" srcOrd="0" destOrd="0" presId="urn:microsoft.com/office/officeart/2005/8/layout/radial5"/>
    <dgm:cxn modelId="{C3159A6E-AFD9-4946-ACB2-F39D7319BE8E}" type="presParOf" srcId="{25B7AE8E-02CE-4033-AE5F-1F722469306F}" destId="{ED389034-FA13-47E0-AD11-EDB30DEF44E9}" srcOrd="20" destOrd="0" presId="urn:microsoft.com/office/officeart/2005/8/layout/radial5"/>
    <dgm:cxn modelId="{7FF06EBE-AADB-4A94-9629-E1BF1E6D1222}" type="presParOf" srcId="{25B7AE8E-02CE-4033-AE5F-1F722469306F}" destId="{98485516-AA0A-41C6-A522-F8A7CCA51193}" srcOrd="21" destOrd="0" presId="urn:microsoft.com/office/officeart/2005/8/layout/radial5"/>
    <dgm:cxn modelId="{0785676A-DC60-47CA-BDC1-FC26FE4DD59F}" type="presParOf" srcId="{98485516-AA0A-41C6-A522-F8A7CCA51193}" destId="{2929BAE2-9232-4393-B3DA-50B7F3E0630C}" srcOrd="0" destOrd="0" presId="urn:microsoft.com/office/officeart/2005/8/layout/radial5"/>
    <dgm:cxn modelId="{24AC8229-9E03-4060-88A5-3CDD78514245}" type="presParOf" srcId="{25B7AE8E-02CE-4033-AE5F-1F722469306F}" destId="{5BC36444-C30B-4536-8AFB-5BB8D14096CB}" srcOrd="22" destOrd="0" presId="urn:microsoft.com/office/officeart/2005/8/layout/radial5"/>
    <dgm:cxn modelId="{43266900-426B-472D-92E8-0E0960C8430E}" type="presParOf" srcId="{25B7AE8E-02CE-4033-AE5F-1F722469306F}" destId="{FD33F6DA-F586-4237-A286-6A2DBA703A34}" srcOrd="23" destOrd="0" presId="urn:microsoft.com/office/officeart/2005/8/layout/radial5"/>
    <dgm:cxn modelId="{CA6F47E1-E064-44A4-99B6-D641D7B66A8D}" type="presParOf" srcId="{FD33F6DA-F586-4237-A286-6A2DBA703A34}" destId="{26CE20AB-9A41-433D-935A-7DFEA4B60C33}" srcOrd="0" destOrd="0" presId="urn:microsoft.com/office/officeart/2005/8/layout/radial5"/>
    <dgm:cxn modelId="{1D3226DD-EFDB-4297-8EA7-138D0908352F}" type="presParOf" srcId="{25B7AE8E-02CE-4033-AE5F-1F722469306F}" destId="{678C4541-3F03-4F1C-B811-D52DD99448CE}" srcOrd="24" destOrd="0" presId="urn:microsoft.com/office/officeart/2005/8/layout/radial5"/>
    <dgm:cxn modelId="{381DD934-ABAB-4A53-8A32-C1DB8F7748A1}" type="presParOf" srcId="{25B7AE8E-02CE-4033-AE5F-1F722469306F}" destId="{B0CD81D5-152A-4136-BD2D-6AA849F35532}" srcOrd="25" destOrd="0" presId="urn:microsoft.com/office/officeart/2005/8/layout/radial5"/>
    <dgm:cxn modelId="{2AF3CBD3-A693-4DA3-994E-F446CDFDF31C}" type="presParOf" srcId="{B0CD81D5-152A-4136-BD2D-6AA849F35532}" destId="{157ED3FE-33C6-46DC-A625-442F0880B543}" srcOrd="0" destOrd="0" presId="urn:microsoft.com/office/officeart/2005/8/layout/radial5"/>
    <dgm:cxn modelId="{794FAA1D-23C2-44ED-917F-C9B2FB1955E0}" type="presParOf" srcId="{25B7AE8E-02CE-4033-AE5F-1F722469306F}" destId="{284EAE38-1717-4B5C-B438-CD4BE67F1042}" srcOrd="26" destOrd="0" presId="urn:microsoft.com/office/officeart/2005/8/layout/radial5"/>
    <dgm:cxn modelId="{2E86F970-98DF-446C-B789-386586A7F663}" type="presParOf" srcId="{25B7AE8E-02CE-4033-AE5F-1F722469306F}" destId="{8221B15F-9445-4402-BD13-CDEE296497DA}" srcOrd="27" destOrd="0" presId="urn:microsoft.com/office/officeart/2005/8/layout/radial5"/>
    <dgm:cxn modelId="{DCE78257-A603-413F-915D-97EB341F9711}" type="presParOf" srcId="{8221B15F-9445-4402-BD13-CDEE296497DA}" destId="{39029FDC-81F4-48DE-AD01-BD29D39A39DC}" srcOrd="0" destOrd="0" presId="urn:microsoft.com/office/officeart/2005/8/layout/radial5"/>
    <dgm:cxn modelId="{FD98DAD5-1F7E-423D-AD6D-C2A58EC05E1B}" type="presParOf" srcId="{25B7AE8E-02CE-4033-AE5F-1F722469306F}" destId="{6B92DBD8-C6BF-4F4D-A67C-8821B37B8363}" srcOrd="28" destOrd="0" presId="urn:microsoft.com/office/officeart/2005/8/layout/radial5"/>
    <dgm:cxn modelId="{8F98FB32-CD02-43D0-BE1A-DA6CD420A862}" type="presParOf" srcId="{25B7AE8E-02CE-4033-AE5F-1F722469306F}" destId="{7F654D07-135E-4555-AC69-CEB1FF8EA8A7}" srcOrd="29" destOrd="0" presId="urn:microsoft.com/office/officeart/2005/8/layout/radial5"/>
    <dgm:cxn modelId="{CFA3A1CE-EA1C-453D-9D11-1FDE432E52E7}" type="presParOf" srcId="{7F654D07-135E-4555-AC69-CEB1FF8EA8A7}" destId="{A7E84190-D18D-4E2B-95D6-605D5FBED7AE}" srcOrd="0" destOrd="0" presId="urn:microsoft.com/office/officeart/2005/8/layout/radial5"/>
    <dgm:cxn modelId="{DF01F1BA-811E-4C47-8B37-3B3AAD3E98EC}" type="presParOf" srcId="{25B7AE8E-02CE-4033-AE5F-1F722469306F}" destId="{02DE39FB-AD14-4E3D-B89B-E8E9F1DD0251}" srcOrd="30" destOrd="0" presId="urn:microsoft.com/office/officeart/2005/8/layout/radial5"/>
    <dgm:cxn modelId="{D1D7B387-2930-43BB-B294-C0BF5CCAEF38}" type="presParOf" srcId="{25B7AE8E-02CE-4033-AE5F-1F722469306F}" destId="{C4D4155E-B3A8-4A4F-9E14-3F9543A7E4B6}" srcOrd="31" destOrd="0" presId="urn:microsoft.com/office/officeart/2005/8/layout/radial5"/>
    <dgm:cxn modelId="{1DE6B9BE-C82B-440C-BCA4-B0E8268924C9}" type="presParOf" srcId="{C4D4155E-B3A8-4A4F-9E14-3F9543A7E4B6}" destId="{1BEDA147-D3F1-44AA-9658-44680BD37EFE}" srcOrd="0" destOrd="0" presId="urn:microsoft.com/office/officeart/2005/8/layout/radial5"/>
    <dgm:cxn modelId="{8226C0F1-8602-408D-B364-0F3BEA93BC72}" type="presParOf" srcId="{25B7AE8E-02CE-4033-AE5F-1F722469306F}" destId="{93E42D4F-8A3D-44D6-8344-D32809E8C236}" srcOrd="3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603219-C02C-4DCF-813C-215015B14DA8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E50F434-0438-4E54-9177-D3F292D6D1C0}">
      <dgm:prSet phldrT="[Tekst]"/>
      <dgm:spPr/>
      <dgm:t>
        <a:bodyPr/>
        <a:lstStyle/>
        <a:p>
          <a:r>
            <a:rPr lang="nb-NO" dirty="0"/>
            <a:t>2019</a:t>
          </a:r>
        </a:p>
      </dgm:t>
    </dgm:pt>
    <dgm:pt modelId="{D719EF46-8B82-4273-94C3-2C65D060CE28}" type="parTrans" cxnId="{71E31E76-5F25-4BCD-A418-17B70E4F3829}">
      <dgm:prSet/>
      <dgm:spPr/>
      <dgm:t>
        <a:bodyPr/>
        <a:lstStyle/>
        <a:p>
          <a:endParaRPr lang="nb-NO"/>
        </a:p>
      </dgm:t>
    </dgm:pt>
    <dgm:pt modelId="{D3C388BD-C490-4D70-A9AC-5DFD483FCEC0}" type="sibTrans" cxnId="{71E31E76-5F25-4BCD-A418-17B70E4F3829}">
      <dgm:prSet/>
      <dgm:spPr/>
      <dgm:t>
        <a:bodyPr/>
        <a:lstStyle/>
        <a:p>
          <a:endParaRPr lang="nb-NO"/>
        </a:p>
      </dgm:t>
    </dgm:pt>
    <dgm:pt modelId="{152F15D8-7619-44C3-A8FC-858F40D76195}">
      <dgm:prSet phldrT="[Tekst]" custT="1"/>
      <dgm:spPr/>
      <dgm:t>
        <a:bodyPr/>
        <a:lstStyle/>
        <a:p>
          <a:r>
            <a:rPr lang="nb-NO" sz="1600" dirty="0"/>
            <a:t>Hjertet i Halsen</a:t>
          </a:r>
        </a:p>
      </dgm:t>
    </dgm:pt>
    <dgm:pt modelId="{BFAEFFDD-75BE-4128-9506-9789271A793B}" type="parTrans" cxnId="{6C6FCA1D-678A-4EE7-9E12-80F91906998C}">
      <dgm:prSet/>
      <dgm:spPr/>
      <dgm:t>
        <a:bodyPr/>
        <a:lstStyle/>
        <a:p>
          <a:endParaRPr lang="nb-NO"/>
        </a:p>
      </dgm:t>
    </dgm:pt>
    <dgm:pt modelId="{575A5931-0267-4C1D-9B55-00A29F1FC4BD}" type="sibTrans" cxnId="{6C6FCA1D-678A-4EE7-9E12-80F91906998C}">
      <dgm:prSet/>
      <dgm:spPr/>
      <dgm:t>
        <a:bodyPr/>
        <a:lstStyle/>
        <a:p>
          <a:endParaRPr lang="nb-NO"/>
        </a:p>
      </dgm:t>
    </dgm:pt>
    <dgm:pt modelId="{CA2E0B21-D4FC-47D4-8D80-2E05684BD999}">
      <dgm:prSet phldrT="[Tekst]"/>
      <dgm:spPr/>
      <dgm:t>
        <a:bodyPr/>
        <a:lstStyle/>
        <a:p>
          <a:r>
            <a:rPr lang="nb-NO" dirty="0"/>
            <a:t>2020</a:t>
          </a:r>
        </a:p>
      </dgm:t>
    </dgm:pt>
    <dgm:pt modelId="{62AD7511-66C6-4EB1-A469-A0329E726728}" type="parTrans" cxnId="{B40F84F7-1563-4C0A-A698-17336ED752EC}">
      <dgm:prSet/>
      <dgm:spPr/>
      <dgm:t>
        <a:bodyPr/>
        <a:lstStyle/>
        <a:p>
          <a:endParaRPr lang="nb-NO"/>
        </a:p>
      </dgm:t>
    </dgm:pt>
    <dgm:pt modelId="{97219F1F-C6F5-42A7-9AEF-C283A233E8DF}" type="sibTrans" cxnId="{B40F84F7-1563-4C0A-A698-17336ED752EC}">
      <dgm:prSet/>
      <dgm:spPr/>
      <dgm:t>
        <a:bodyPr/>
        <a:lstStyle/>
        <a:p>
          <a:endParaRPr lang="nb-NO"/>
        </a:p>
      </dgm:t>
    </dgm:pt>
    <dgm:pt modelId="{FB6C021E-4EB9-48CB-B980-19E051DA3625}">
      <dgm:prSet phldrT="[Tekst]"/>
      <dgm:spPr/>
      <dgm:t>
        <a:bodyPr/>
        <a:lstStyle/>
        <a:p>
          <a:r>
            <a:rPr lang="nb-NO" dirty="0"/>
            <a:t>2021</a:t>
          </a:r>
        </a:p>
      </dgm:t>
    </dgm:pt>
    <dgm:pt modelId="{1D26FE0E-57A4-43BE-85EC-9A0A84B71635}" type="parTrans" cxnId="{5E95D9ED-51F6-4A54-9C30-C2372F501841}">
      <dgm:prSet/>
      <dgm:spPr/>
      <dgm:t>
        <a:bodyPr/>
        <a:lstStyle/>
        <a:p>
          <a:endParaRPr lang="nb-NO"/>
        </a:p>
      </dgm:t>
    </dgm:pt>
    <dgm:pt modelId="{4340806F-945D-431D-A8E1-9AEE33FE122F}" type="sibTrans" cxnId="{5E95D9ED-51F6-4A54-9C30-C2372F501841}">
      <dgm:prSet/>
      <dgm:spPr/>
      <dgm:t>
        <a:bodyPr/>
        <a:lstStyle/>
        <a:p>
          <a:endParaRPr lang="nb-NO"/>
        </a:p>
      </dgm:t>
    </dgm:pt>
    <dgm:pt modelId="{310F3780-717E-4E40-BF14-F3B21CB22126}">
      <dgm:prSet phldrT="[Teks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nb-NO" sz="1600" dirty="0"/>
            <a:t>Veiene Skriker</a:t>
          </a:r>
        </a:p>
      </dgm:t>
    </dgm:pt>
    <dgm:pt modelId="{81EFCF63-FAEC-425E-85F3-17265F12CBC1}" type="parTrans" cxnId="{7032854B-D586-4CAD-968F-ACCFF8D4DAE5}">
      <dgm:prSet/>
      <dgm:spPr/>
      <dgm:t>
        <a:bodyPr/>
        <a:lstStyle/>
        <a:p>
          <a:endParaRPr lang="nb-NO"/>
        </a:p>
      </dgm:t>
    </dgm:pt>
    <dgm:pt modelId="{E02A780D-C800-4150-B4B1-6412A529D12A}" type="sibTrans" cxnId="{7032854B-D586-4CAD-968F-ACCFF8D4DAE5}">
      <dgm:prSet/>
      <dgm:spPr/>
      <dgm:t>
        <a:bodyPr/>
        <a:lstStyle/>
        <a:p>
          <a:endParaRPr lang="nb-NO"/>
        </a:p>
      </dgm:t>
    </dgm:pt>
    <dgm:pt modelId="{7665899D-F09A-41CA-AF49-28E20D2B10C3}">
      <dgm:prSet phldrT="[Teks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nb-NO" sz="1600" dirty="0"/>
            <a:t>Frokostmøte</a:t>
          </a:r>
        </a:p>
      </dgm:t>
    </dgm:pt>
    <dgm:pt modelId="{F394FC52-6A69-46D8-A524-904D3740DAFB}" type="parTrans" cxnId="{E092949E-8922-4734-BE42-341D104FDD4E}">
      <dgm:prSet/>
      <dgm:spPr/>
      <dgm:t>
        <a:bodyPr/>
        <a:lstStyle/>
        <a:p>
          <a:endParaRPr lang="nb-NO"/>
        </a:p>
      </dgm:t>
    </dgm:pt>
    <dgm:pt modelId="{EFB4C072-7FD0-4F4C-836E-03B448DDFCB7}" type="sibTrans" cxnId="{E092949E-8922-4734-BE42-341D104FDD4E}">
      <dgm:prSet/>
      <dgm:spPr/>
      <dgm:t>
        <a:bodyPr/>
        <a:lstStyle/>
        <a:p>
          <a:endParaRPr lang="nb-NO"/>
        </a:p>
      </dgm:t>
    </dgm:pt>
    <dgm:pt modelId="{4BA6825F-B045-49D4-BD2F-D95D3A817EAD}">
      <dgm:prSet phldrT="[Tekst]"/>
      <dgm:spPr/>
      <dgm:t>
        <a:bodyPr/>
        <a:lstStyle/>
        <a:p>
          <a:r>
            <a:rPr lang="nb-NO" dirty="0"/>
            <a:t>2022</a:t>
          </a:r>
        </a:p>
      </dgm:t>
    </dgm:pt>
    <dgm:pt modelId="{DCB7B508-2DF2-41C5-9F7A-638658516879}" type="parTrans" cxnId="{6A01CEBB-D6E1-42A3-BCBD-FFDB66977F5E}">
      <dgm:prSet/>
      <dgm:spPr/>
      <dgm:t>
        <a:bodyPr/>
        <a:lstStyle/>
        <a:p>
          <a:endParaRPr lang="nb-NO"/>
        </a:p>
      </dgm:t>
    </dgm:pt>
    <dgm:pt modelId="{36F0DF76-BA3F-45DB-A45C-047F9A49E28B}" type="sibTrans" cxnId="{6A01CEBB-D6E1-42A3-BCBD-FFDB66977F5E}">
      <dgm:prSet/>
      <dgm:spPr/>
      <dgm:t>
        <a:bodyPr/>
        <a:lstStyle/>
        <a:p>
          <a:endParaRPr lang="nb-NO"/>
        </a:p>
      </dgm:t>
    </dgm:pt>
    <dgm:pt modelId="{210CAC9A-8638-48A2-98AF-0AB559A345F7}">
      <dgm:prSet custT="1"/>
      <dgm:spPr/>
      <dgm:t>
        <a:bodyPr/>
        <a:lstStyle/>
        <a:p>
          <a:endParaRPr lang="nb-NO" sz="1600" dirty="0"/>
        </a:p>
      </dgm:t>
    </dgm:pt>
    <dgm:pt modelId="{B94582AE-FA05-4EA9-A028-45ECA125A8F8}" type="parTrans" cxnId="{AF9A3EFB-91B7-44E4-B441-1E9B9A5734C4}">
      <dgm:prSet/>
      <dgm:spPr/>
      <dgm:t>
        <a:bodyPr/>
        <a:lstStyle/>
        <a:p>
          <a:endParaRPr lang="nb-NO"/>
        </a:p>
      </dgm:t>
    </dgm:pt>
    <dgm:pt modelId="{184A31DC-974D-40E9-9A28-8EF95164E839}" type="sibTrans" cxnId="{AF9A3EFB-91B7-44E4-B441-1E9B9A5734C4}">
      <dgm:prSet/>
      <dgm:spPr/>
      <dgm:t>
        <a:bodyPr/>
        <a:lstStyle/>
        <a:p>
          <a:endParaRPr lang="nb-NO"/>
        </a:p>
      </dgm:t>
    </dgm:pt>
    <dgm:pt modelId="{C5688AD6-79A0-444D-AEAD-6F664E2877C3}">
      <dgm:prSet custT="1"/>
      <dgm:spPr/>
      <dgm:t>
        <a:bodyPr/>
        <a:lstStyle/>
        <a:p>
          <a:endParaRPr lang="nb-NO" sz="1600" dirty="0"/>
        </a:p>
      </dgm:t>
    </dgm:pt>
    <dgm:pt modelId="{402F947B-D828-4648-8EAC-1D6BDED7A875}" type="parTrans" cxnId="{456B949D-F754-4A5C-8DED-5A15EBF17E23}">
      <dgm:prSet/>
      <dgm:spPr/>
      <dgm:t>
        <a:bodyPr/>
        <a:lstStyle/>
        <a:p>
          <a:endParaRPr lang="nb-NO"/>
        </a:p>
      </dgm:t>
    </dgm:pt>
    <dgm:pt modelId="{B65E4041-A3FB-4C4F-8DCB-8080B6E74073}" type="sibTrans" cxnId="{456B949D-F754-4A5C-8DED-5A15EBF17E23}">
      <dgm:prSet/>
      <dgm:spPr/>
      <dgm:t>
        <a:bodyPr/>
        <a:lstStyle/>
        <a:p>
          <a:endParaRPr lang="nb-NO"/>
        </a:p>
      </dgm:t>
    </dgm:pt>
    <dgm:pt modelId="{82D3DEA9-C8D6-4AA9-B6E1-1BDE91EB8969}">
      <dgm:prSet phldrT="[Tekst]" custT="1"/>
      <dgm:spPr/>
      <dgm:t>
        <a:bodyPr/>
        <a:lstStyle/>
        <a:p>
          <a:r>
            <a:rPr lang="nb-NO" sz="1600" dirty="0"/>
            <a:t>Folkemøte</a:t>
          </a:r>
        </a:p>
      </dgm:t>
    </dgm:pt>
    <dgm:pt modelId="{C80F17C2-02C0-47BE-B239-0B21C593969F}" type="parTrans" cxnId="{DE41E617-4CA8-467E-B4A5-E686FACDA5C0}">
      <dgm:prSet/>
      <dgm:spPr/>
      <dgm:t>
        <a:bodyPr/>
        <a:lstStyle/>
        <a:p>
          <a:endParaRPr lang="nb-NO"/>
        </a:p>
      </dgm:t>
    </dgm:pt>
    <dgm:pt modelId="{34F2EA0F-1F37-4F83-A9DE-8546B75997FF}" type="sibTrans" cxnId="{DE41E617-4CA8-467E-B4A5-E686FACDA5C0}">
      <dgm:prSet/>
      <dgm:spPr/>
      <dgm:t>
        <a:bodyPr/>
        <a:lstStyle/>
        <a:p>
          <a:endParaRPr lang="nb-NO"/>
        </a:p>
      </dgm:t>
    </dgm:pt>
    <dgm:pt modelId="{5DD3BD2F-C06A-4D6D-B561-DE320D6F0078}">
      <dgm:prSet phldrT="[Tekst]" custT="1"/>
      <dgm:spPr/>
      <dgm:t>
        <a:bodyPr/>
        <a:lstStyle/>
        <a:p>
          <a:r>
            <a:rPr lang="nb-NO" sz="1600" dirty="0"/>
            <a:t>Ny aksjon</a:t>
          </a:r>
        </a:p>
      </dgm:t>
    </dgm:pt>
    <dgm:pt modelId="{D97EB0BB-8BDC-478C-8ADA-2346A7571456}" type="parTrans" cxnId="{1EC7E5DA-514F-4E65-A22B-B4D5B2DC8C22}">
      <dgm:prSet/>
      <dgm:spPr/>
      <dgm:t>
        <a:bodyPr/>
        <a:lstStyle/>
        <a:p>
          <a:endParaRPr lang="nb-NO"/>
        </a:p>
      </dgm:t>
    </dgm:pt>
    <dgm:pt modelId="{CE15E54A-819E-4977-BC24-404A351071EC}" type="sibTrans" cxnId="{1EC7E5DA-514F-4E65-A22B-B4D5B2DC8C22}">
      <dgm:prSet/>
      <dgm:spPr/>
      <dgm:t>
        <a:bodyPr/>
        <a:lstStyle/>
        <a:p>
          <a:endParaRPr lang="nb-NO"/>
        </a:p>
      </dgm:t>
    </dgm:pt>
    <dgm:pt modelId="{80EAD864-0CF0-4486-A49E-9130B448457C}">
      <dgm:prSet phldrT="[Teks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nb-NO" sz="1600" dirty="0"/>
            <a:t>Stortinget</a:t>
          </a:r>
        </a:p>
      </dgm:t>
    </dgm:pt>
    <dgm:pt modelId="{318D1CD0-5F54-471C-80EE-93A1BE13CE17}" type="parTrans" cxnId="{AA460CE1-63E6-4E78-BE3B-C9856EF603AB}">
      <dgm:prSet/>
      <dgm:spPr/>
      <dgm:t>
        <a:bodyPr/>
        <a:lstStyle/>
        <a:p>
          <a:endParaRPr lang="nb-NO"/>
        </a:p>
      </dgm:t>
    </dgm:pt>
    <dgm:pt modelId="{B4C0AD50-E3B0-4B5B-994A-8B7DF4F49AE5}" type="sibTrans" cxnId="{AA460CE1-63E6-4E78-BE3B-C9856EF603AB}">
      <dgm:prSet/>
      <dgm:spPr/>
      <dgm:t>
        <a:bodyPr/>
        <a:lstStyle/>
        <a:p>
          <a:endParaRPr lang="nb-NO"/>
        </a:p>
      </dgm:t>
    </dgm:pt>
    <dgm:pt modelId="{63772AB1-C4B1-47DD-9D03-8E96C7AE0B2B}">
      <dgm:prSet phldrT="[Tekst]"/>
      <dgm:spPr/>
      <dgm:t>
        <a:bodyPr/>
        <a:lstStyle/>
        <a:p>
          <a:endParaRPr lang="nb-NO" sz="1100" dirty="0"/>
        </a:p>
      </dgm:t>
    </dgm:pt>
    <dgm:pt modelId="{DC2298B2-EF1D-49A7-BB00-3A4E9754409D}" type="parTrans" cxnId="{6002C6BB-8853-457A-A349-1DD459A4BC67}">
      <dgm:prSet/>
      <dgm:spPr/>
      <dgm:t>
        <a:bodyPr/>
        <a:lstStyle/>
        <a:p>
          <a:endParaRPr lang="nb-NO"/>
        </a:p>
      </dgm:t>
    </dgm:pt>
    <dgm:pt modelId="{8C9711BF-719F-4CFD-A314-76B089A21EB0}" type="sibTrans" cxnId="{6002C6BB-8853-457A-A349-1DD459A4BC67}">
      <dgm:prSet/>
      <dgm:spPr/>
      <dgm:t>
        <a:bodyPr/>
        <a:lstStyle/>
        <a:p>
          <a:endParaRPr lang="nb-NO"/>
        </a:p>
      </dgm:t>
    </dgm:pt>
    <dgm:pt modelId="{F8A205B3-75AF-42D8-A84F-1F1DD1965419}">
      <dgm:prSet phldrT="[Teks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nb-NO" sz="1600" dirty="0"/>
            <a:t>Aksjon </a:t>
          </a:r>
          <a:r>
            <a:rPr lang="nb-NO" sz="1600" b="1" dirty="0"/>
            <a:t>tunnel nå! </a:t>
          </a:r>
          <a:r>
            <a:rPr lang="nb-NO" sz="1600" dirty="0"/>
            <a:t>i </a:t>
          </a:r>
          <a:r>
            <a:rPr lang="nb-NO" sz="1600" dirty="0" err="1"/>
            <a:t>Rødsliane</a:t>
          </a:r>
          <a:endParaRPr lang="nb-NO" sz="1600" dirty="0"/>
        </a:p>
      </dgm:t>
    </dgm:pt>
    <dgm:pt modelId="{D5457365-F418-4CD9-9F65-629B331B4A05}" type="sibTrans" cxnId="{8F7B2311-92CB-4EEF-B4F5-0E388E19CE4A}">
      <dgm:prSet/>
      <dgm:spPr/>
      <dgm:t>
        <a:bodyPr/>
        <a:lstStyle/>
        <a:p>
          <a:endParaRPr lang="nb-NO"/>
        </a:p>
      </dgm:t>
    </dgm:pt>
    <dgm:pt modelId="{4DECA3F6-986F-4EDF-A995-9CA191C0C21A}" type="parTrans" cxnId="{8F7B2311-92CB-4EEF-B4F5-0E388E19CE4A}">
      <dgm:prSet/>
      <dgm:spPr/>
      <dgm:t>
        <a:bodyPr/>
        <a:lstStyle/>
        <a:p>
          <a:endParaRPr lang="nb-NO"/>
        </a:p>
      </dgm:t>
    </dgm:pt>
    <dgm:pt modelId="{5920F396-3DCA-4BCB-999B-CF2952AD608F}" type="pres">
      <dgm:prSet presAssocID="{7F603219-C02C-4DCF-813C-215015B14DA8}" presName="theList" presStyleCnt="0">
        <dgm:presLayoutVars>
          <dgm:dir/>
          <dgm:animLvl val="lvl"/>
          <dgm:resizeHandles val="exact"/>
        </dgm:presLayoutVars>
      </dgm:prSet>
      <dgm:spPr/>
    </dgm:pt>
    <dgm:pt modelId="{1563B165-8A8B-4C25-B61E-587F17FFC0F5}" type="pres">
      <dgm:prSet presAssocID="{AE50F434-0438-4E54-9177-D3F292D6D1C0}" presName="compNode" presStyleCnt="0"/>
      <dgm:spPr/>
    </dgm:pt>
    <dgm:pt modelId="{C6DFE2D6-7019-4641-8089-7B9D82882494}" type="pres">
      <dgm:prSet presAssocID="{AE50F434-0438-4E54-9177-D3F292D6D1C0}" presName="noGeometry" presStyleCnt="0"/>
      <dgm:spPr/>
    </dgm:pt>
    <dgm:pt modelId="{D763FF4E-CE87-4634-815A-FEC35D09319B}" type="pres">
      <dgm:prSet presAssocID="{AE50F434-0438-4E54-9177-D3F292D6D1C0}" presName="childTextVisible" presStyleLbl="bgAccFollowNode1" presStyleIdx="0" presStyleCnt="4">
        <dgm:presLayoutVars>
          <dgm:bulletEnabled val="1"/>
        </dgm:presLayoutVars>
      </dgm:prSet>
      <dgm:spPr/>
    </dgm:pt>
    <dgm:pt modelId="{001F301A-9A09-4D62-AFB2-1C5E7EC80F7B}" type="pres">
      <dgm:prSet presAssocID="{AE50F434-0438-4E54-9177-D3F292D6D1C0}" presName="childTextHidden" presStyleLbl="bgAccFollowNode1" presStyleIdx="0" presStyleCnt="4"/>
      <dgm:spPr/>
    </dgm:pt>
    <dgm:pt modelId="{4CE9330F-8DD7-489E-91BA-77601ACA216A}" type="pres">
      <dgm:prSet presAssocID="{AE50F434-0438-4E54-9177-D3F292D6D1C0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E355967E-E350-4408-B360-5EC10D9856AA}" type="pres">
      <dgm:prSet presAssocID="{AE50F434-0438-4E54-9177-D3F292D6D1C0}" presName="aSpace" presStyleCnt="0"/>
      <dgm:spPr/>
    </dgm:pt>
    <dgm:pt modelId="{37CA3270-D352-47DF-9A3C-A91AF40477B5}" type="pres">
      <dgm:prSet presAssocID="{CA2E0B21-D4FC-47D4-8D80-2E05684BD999}" presName="compNode" presStyleCnt="0"/>
      <dgm:spPr/>
    </dgm:pt>
    <dgm:pt modelId="{B9904745-1FBE-4CD8-BA69-12815A41D181}" type="pres">
      <dgm:prSet presAssocID="{CA2E0B21-D4FC-47D4-8D80-2E05684BD999}" presName="noGeometry" presStyleCnt="0"/>
      <dgm:spPr/>
    </dgm:pt>
    <dgm:pt modelId="{D50F2106-D80E-4B9B-8F07-E6041FDAF4CE}" type="pres">
      <dgm:prSet presAssocID="{CA2E0B21-D4FC-47D4-8D80-2E05684BD999}" presName="childTextVisible" presStyleLbl="bgAccFollowNode1" presStyleIdx="1" presStyleCnt="4" custLinFactNeighborX="-7631">
        <dgm:presLayoutVars>
          <dgm:bulletEnabled val="1"/>
        </dgm:presLayoutVars>
      </dgm:prSet>
      <dgm:spPr/>
    </dgm:pt>
    <dgm:pt modelId="{8013B59F-F548-4D98-8639-CE00500BE972}" type="pres">
      <dgm:prSet presAssocID="{CA2E0B21-D4FC-47D4-8D80-2E05684BD999}" presName="childTextHidden" presStyleLbl="bgAccFollowNode1" presStyleIdx="1" presStyleCnt="4"/>
      <dgm:spPr/>
    </dgm:pt>
    <dgm:pt modelId="{87C8CC7F-460B-4A3C-B8B5-E8FF3EF774F3}" type="pres">
      <dgm:prSet presAssocID="{CA2E0B21-D4FC-47D4-8D80-2E05684BD999}" presName="parentText" presStyleLbl="node1" presStyleIdx="1" presStyleCnt="4" custLinFactNeighborX="-13694">
        <dgm:presLayoutVars>
          <dgm:chMax val="1"/>
          <dgm:bulletEnabled val="1"/>
        </dgm:presLayoutVars>
      </dgm:prSet>
      <dgm:spPr/>
    </dgm:pt>
    <dgm:pt modelId="{8B149100-6011-4221-BA0A-2C36B653B0D1}" type="pres">
      <dgm:prSet presAssocID="{CA2E0B21-D4FC-47D4-8D80-2E05684BD999}" presName="aSpace" presStyleCnt="0"/>
      <dgm:spPr/>
    </dgm:pt>
    <dgm:pt modelId="{9CC609A1-CFD1-46FA-8E8D-C54A13DF4A63}" type="pres">
      <dgm:prSet presAssocID="{FB6C021E-4EB9-48CB-B980-19E051DA3625}" presName="compNode" presStyleCnt="0"/>
      <dgm:spPr/>
    </dgm:pt>
    <dgm:pt modelId="{DA5EB8FC-92A0-4F77-9D7B-0FCAD8D9621B}" type="pres">
      <dgm:prSet presAssocID="{FB6C021E-4EB9-48CB-B980-19E051DA3625}" presName="noGeometry" presStyleCnt="0"/>
      <dgm:spPr/>
    </dgm:pt>
    <dgm:pt modelId="{12B41AE4-5032-4FAD-BEBB-7B3BB95FDADA}" type="pres">
      <dgm:prSet presAssocID="{FB6C021E-4EB9-48CB-B980-19E051DA3625}" presName="childTextVisible" presStyleLbl="bgAccFollowNode1" presStyleIdx="2" presStyleCnt="4" custScaleX="134999" custLinFactNeighborX="-7223">
        <dgm:presLayoutVars>
          <dgm:bulletEnabled val="1"/>
        </dgm:presLayoutVars>
      </dgm:prSet>
      <dgm:spPr/>
    </dgm:pt>
    <dgm:pt modelId="{EA116BEE-AFAA-4301-B6FB-D3B68FF751E7}" type="pres">
      <dgm:prSet presAssocID="{FB6C021E-4EB9-48CB-B980-19E051DA3625}" presName="childTextHidden" presStyleLbl="bgAccFollowNode1" presStyleIdx="2" presStyleCnt="4"/>
      <dgm:spPr/>
    </dgm:pt>
    <dgm:pt modelId="{FE71E630-1D8F-47BA-B7F0-0EE482A6517B}" type="pres">
      <dgm:prSet presAssocID="{FB6C021E-4EB9-48CB-B980-19E051DA3625}" presName="parentText" presStyleLbl="node1" presStyleIdx="2" presStyleCnt="4" custLinFactNeighborX="-34038" custLinFactNeighborY="-273">
        <dgm:presLayoutVars>
          <dgm:chMax val="1"/>
          <dgm:bulletEnabled val="1"/>
        </dgm:presLayoutVars>
      </dgm:prSet>
      <dgm:spPr/>
    </dgm:pt>
    <dgm:pt modelId="{48BAD907-88A7-46EA-8D47-31F3AB7C3FF0}" type="pres">
      <dgm:prSet presAssocID="{FB6C021E-4EB9-48CB-B980-19E051DA3625}" presName="aSpace" presStyleCnt="0"/>
      <dgm:spPr/>
    </dgm:pt>
    <dgm:pt modelId="{1170EC6E-7274-436E-BBED-9A7221E955BE}" type="pres">
      <dgm:prSet presAssocID="{4BA6825F-B045-49D4-BD2F-D95D3A817EAD}" presName="compNode" presStyleCnt="0"/>
      <dgm:spPr/>
    </dgm:pt>
    <dgm:pt modelId="{F68B0FBB-ECA3-4CD9-B12A-24E7733FE54A}" type="pres">
      <dgm:prSet presAssocID="{4BA6825F-B045-49D4-BD2F-D95D3A817EAD}" presName="noGeometry" presStyleCnt="0"/>
      <dgm:spPr/>
    </dgm:pt>
    <dgm:pt modelId="{FC03AB1F-B6E1-4FE9-8DC7-7D0E77AE02C7}" type="pres">
      <dgm:prSet presAssocID="{4BA6825F-B045-49D4-BD2F-D95D3A817EAD}" presName="childTextVisible" presStyleLbl="bgAccFollowNode1" presStyleIdx="3" presStyleCnt="4" custScaleX="130078" custLinFactNeighborX="-3552" custLinFactNeighborY="813">
        <dgm:presLayoutVars>
          <dgm:bulletEnabled val="1"/>
        </dgm:presLayoutVars>
      </dgm:prSet>
      <dgm:spPr/>
    </dgm:pt>
    <dgm:pt modelId="{893FA86C-3427-4445-874D-35F9D3D5D602}" type="pres">
      <dgm:prSet presAssocID="{4BA6825F-B045-49D4-BD2F-D95D3A817EAD}" presName="childTextHidden" presStyleLbl="bgAccFollowNode1" presStyleIdx="3" presStyleCnt="4"/>
      <dgm:spPr/>
    </dgm:pt>
    <dgm:pt modelId="{D80260B6-0B02-418A-AA7E-226A6ACF6AE3}" type="pres">
      <dgm:prSet presAssocID="{4BA6825F-B045-49D4-BD2F-D95D3A817EAD}" presName="parentText" presStyleLbl="node1" presStyleIdx="3" presStyleCnt="4" custLinFactNeighborX="-27112">
        <dgm:presLayoutVars>
          <dgm:chMax val="1"/>
          <dgm:bulletEnabled val="1"/>
        </dgm:presLayoutVars>
      </dgm:prSet>
      <dgm:spPr/>
    </dgm:pt>
  </dgm:ptLst>
  <dgm:cxnLst>
    <dgm:cxn modelId="{A460A202-61C6-4017-916C-4A14FDB900C7}" type="presOf" srcId="{CA2E0B21-D4FC-47D4-8D80-2E05684BD999}" destId="{87C8CC7F-460B-4A3C-B8B5-E8FF3EF774F3}" srcOrd="0" destOrd="0" presId="urn:microsoft.com/office/officeart/2005/8/layout/hProcess6"/>
    <dgm:cxn modelId="{4173D109-0F12-480E-A27B-A65A6B31CC77}" type="presOf" srcId="{5DD3BD2F-C06A-4D6D-B561-DE320D6F0078}" destId="{893FA86C-3427-4445-874D-35F9D3D5D602}" srcOrd="1" destOrd="2" presId="urn:microsoft.com/office/officeart/2005/8/layout/hProcess6"/>
    <dgm:cxn modelId="{A24C1811-A199-4629-8336-8594ECE94D07}" type="presOf" srcId="{63772AB1-C4B1-47DD-9D03-8E96C7AE0B2B}" destId="{001F301A-9A09-4D62-AFB2-1C5E7EC80F7B}" srcOrd="1" destOrd="0" presId="urn:microsoft.com/office/officeart/2005/8/layout/hProcess6"/>
    <dgm:cxn modelId="{8F7B2311-92CB-4EEF-B4F5-0E388E19CE4A}" srcId="{CA2E0B21-D4FC-47D4-8D80-2E05684BD999}" destId="{F8A205B3-75AF-42D8-A84F-1F1DD1965419}" srcOrd="0" destOrd="0" parTransId="{4DECA3F6-986F-4EDF-A995-9CA191C0C21A}" sibTransId="{D5457365-F418-4CD9-9F65-629B331B4A05}"/>
    <dgm:cxn modelId="{DE41E617-4CA8-467E-B4A5-E686FACDA5C0}" srcId="{4BA6825F-B045-49D4-BD2F-D95D3A817EAD}" destId="{82D3DEA9-C8D6-4AA9-B6E1-1BDE91EB8969}" srcOrd="1" destOrd="0" parTransId="{C80F17C2-02C0-47BE-B239-0B21C593969F}" sibTransId="{34F2EA0F-1F37-4F83-A9DE-8546B75997FF}"/>
    <dgm:cxn modelId="{6C6FCA1D-678A-4EE7-9E12-80F91906998C}" srcId="{AE50F434-0438-4E54-9177-D3F292D6D1C0}" destId="{152F15D8-7619-44C3-A8FC-858F40D76195}" srcOrd="1" destOrd="0" parTransId="{BFAEFFDD-75BE-4128-9506-9789271A793B}" sibTransId="{575A5931-0267-4C1D-9B55-00A29F1FC4BD}"/>
    <dgm:cxn modelId="{9C91F822-6AD9-4998-AE9D-B7F064A3CEEC}" type="presOf" srcId="{152F15D8-7619-44C3-A8FC-858F40D76195}" destId="{001F301A-9A09-4D62-AFB2-1C5E7EC80F7B}" srcOrd="1" destOrd="1" presId="urn:microsoft.com/office/officeart/2005/8/layout/hProcess6"/>
    <dgm:cxn modelId="{4851412C-9B78-433B-B6BB-2E84D6E841EE}" type="presOf" srcId="{FB6C021E-4EB9-48CB-B980-19E051DA3625}" destId="{FE71E630-1D8F-47BA-B7F0-0EE482A6517B}" srcOrd="0" destOrd="0" presId="urn:microsoft.com/office/officeart/2005/8/layout/hProcess6"/>
    <dgm:cxn modelId="{0AFFBE3E-000A-487D-A59C-9D3FC1E82F67}" type="presOf" srcId="{C5688AD6-79A0-444D-AEAD-6F664E2877C3}" destId="{893FA86C-3427-4445-874D-35F9D3D5D602}" srcOrd="1" destOrd="3" presId="urn:microsoft.com/office/officeart/2005/8/layout/hProcess6"/>
    <dgm:cxn modelId="{25CD5448-1F4E-4FFE-9ECD-9A95414FE9F4}" type="presOf" srcId="{210CAC9A-8638-48A2-98AF-0AB559A345F7}" destId="{FC03AB1F-B6E1-4FE9-8DC7-7D0E77AE02C7}" srcOrd="0" destOrd="0" presId="urn:microsoft.com/office/officeart/2005/8/layout/hProcess6"/>
    <dgm:cxn modelId="{7032854B-D586-4CAD-968F-ACCFF8D4DAE5}" srcId="{FB6C021E-4EB9-48CB-B980-19E051DA3625}" destId="{310F3780-717E-4E40-BF14-F3B21CB22126}" srcOrd="0" destOrd="0" parTransId="{81EFCF63-FAEC-425E-85F3-17265F12CBC1}" sibTransId="{E02A780D-C800-4150-B4B1-6412A529D12A}"/>
    <dgm:cxn modelId="{67423551-C6ED-41A7-9B70-AB6BACD3881E}" type="presOf" srcId="{7665899D-F09A-41CA-AF49-28E20D2B10C3}" destId="{12B41AE4-5032-4FAD-BEBB-7B3BB95FDADA}" srcOrd="0" destOrd="1" presId="urn:microsoft.com/office/officeart/2005/8/layout/hProcess6"/>
    <dgm:cxn modelId="{75F37E71-C996-4E6B-954A-A3BCFF45A0B6}" type="presOf" srcId="{63772AB1-C4B1-47DD-9D03-8E96C7AE0B2B}" destId="{D763FF4E-CE87-4634-815A-FEC35D09319B}" srcOrd="0" destOrd="0" presId="urn:microsoft.com/office/officeart/2005/8/layout/hProcess6"/>
    <dgm:cxn modelId="{12B4A673-3CDC-470D-8DD4-234B7AF5F769}" type="presOf" srcId="{C5688AD6-79A0-444D-AEAD-6F664E2877C3}" destId="{FC03AB1F-B6E1-4FE9-8DC7-7D0E77AE02C7}" srcOrd="0" destOrd="3" presId="urn:microsoft.com/office/officeart/2005/8/layout/hProcess6"/>
    <dgm:cxn modelId="{71E31E76-5F25-4BCD-A418-17B70E4F3829}" srcId="{7F603219-C02C-4DCF-813C-215015B14DA8}" destId="{AE50F434-0438-4E54-9177-D3F292D6D1C0}" srcOrd="0" destOrd="0" parTransId="{D719EF46-8B82-4273-94C3-2C65D060CE28}" sibTransId="{D3C388BD-C490-4D70-A9AC-5DFD483FCEC0}"/>
    <dgm:cxn modelId="{C6AEAF56-0FA2-45E3-9A61-B860F09B1510}" type="presOf" srcId="{AE50F434-0438-4E54-9177-D3F292D6D1C0}" destId="{4CE9330F-8DD7-489E-91BA-77601ACA216A}" srcOrd="0" destOrd="0" presId="urn:microsoft.com/office/officeart/2005/8/layout/hProcess6"/>
    <dgm:cxn modelId="{97FC6180-E774-4615-87CB-AE4DDB5C6BD5}" type="presOf" srcId="{82D3DEA9-C8D6-4AA9-B6E1-1BDE91EB8969}" destId="{893FA86C-3427-4445-874D-35F9D3D5D602}" srcOrd="1" destOrd="1" presId="urn:microsoft.com/office/officeart/2005/8/layout/hProcess6"/>
    <dgm:cxn modelId="{0782DE94-26C1-489C-AEF3-144323C473AD}" type="presOf" srcId="{310F3780-717E-4E40-BF14-F3B21CB22126}" destId="{12B41AE4-5032-4FAD-BEBB-7B3BB95FDADA}" srcOrd="0" destOrd="0" presId="urn:microsoft.com/office/officeart/2005/8/layout/hProcess6"/>
    <dgm:cxn modelId="{456B949D-F754-4A5C-8DED-5A15EBF17E23}" srcId="{4BA6825F-B045-49D4-BD2F-D95D3A817EAD}" destId="{C5688AD6-79A0-444D-AEAD-6F664E2877C3}" srcOrd="3" destOrd="0" parTransId="{402F947B-D828-4648-8EAC-1D6BDED7A875}" sibTransId="{B65E4041-A3FB-4C4F-8DCB-8080B6E74073}"/>
    <dgm:cxn modelId="{E092949E-8922-4734-BE42-341D104FDD4E}" srcId="{FB6C021E-4EB9-48CB-B980-19E051DA3625}" destId="{7665899D-F09A-41CA-AF49-28E20D2B10C3}" srcOrd="1" destOrd="0" parTransId="{F394FC52-6A69-46D8-A524-904D3740DAFB}" sibTransId="{EFB4C072-7FD0-4F4C-836E-03B448DDFCB7}"/>
    <dgm:cxn modelId="{E7A211A2-3C78-4BA8-9C0C-ABED1FD86A63}" type="presOf" srcId="{80EAD864-0CF0-4486-A49E-9130B448457C}" destId="{12B41AE4-5032-4FAD-BEBB-7B3BB95FDADA}" srcOrd="0" destOrd="2" presId="urn:microsoft.com/office/officeart/2005/8/layout/hProcess6"/>
    <dgm:cxn modelId="{354631A4-E36A-4F1A-83A9-63ABD6E85C97}" type="presOf" srcId="{80EAD864-0CF0-4486-A49E-9130B448457C}" destId="{EA116BEE-AFAA-4301-B6FB-D3B68FF751E7}" srcOrd="1" destOrd="2" presId="urn:microsoft.com/office/officeart/2005/8/layout/hProcess6"/>
    <dgm:cxn modelId="{F4A03EA7-B491-4638-A198-83CB56A5DBFB}" type="presOf" srcId="{7F603219-C02C-4DCF-813C-215015B14DA8}" destId="{5920F396-3DCA-4BCB-999B-CF2952AD608F}" srcOrd="0" destOrd="0" presId="urn:microsoft.com/office/officeart/2005/8/layout/hProcess6"/>
    <dgm:cxn modelId="{6002C6BB-8853-457A-A349-1DD459A4BC67}" srcId="{AE50F434-0438-4E54-9177-D3F292D6D1C0}" destId="{63772AB1-C4B1-47DD-9D03-8E96C7AE0B2B}" srcOrd="0" destOrd="0" parTransId="{DC2298B2-EF1D-49A7-BB00-3A4E9754409D}" sibTransId="{8C9711BF-719F-4CFD-A314-76B089A21EB0}"/>
    <dgm:cxn modelId="{6A01CEBB-D6E1-42A3-BCBD-FFDB66977F5E}" srcId="{7F603219-C02C-4DCF-813C-215015B14DA8}" destId="{4BA6825F-B045-49D4-BD2F-D95D3A817EAD}" srcOrd="3" destOrd="0" parTransId="{DCB7B508-2DF2-41C5-9F7A-638658516879}" sibTransId="{36F0DF76-BA3F-45DB-A45C-047F9A49E28B}"/>
    <dgm:cxn modelId="{90EFFFBD-C0DF-41A1-BD45-791EFCA0A837}" type="presOf" srcId="{310F3780-717E-4E40-BF14-F3B21CB22126}" destId="{EA116BEE-AFAA-4301-B6FB-D3B68FF751E7}" srcOrd="1" destOrd="0" presId="urn:microsoft.com/office/officeart/2005/8/layout/hProcess6"/>
    <dgm:cxn modelId="{2BCF3EC3-ED76-4412-A2B6-51BFD910F44A}" type="presOf" srcId="{4BA6825F-B045-49D4-BD2F-D95D3A817EAD}" destId="{D80260B6-0B02-418A-AA7E-226A6ACF6AE3}" srcOrd="0" destOrd="0" presId="urn:microsoft.com/office/officeart/2005/8/layout/hProcess6"/>
    <dgm:cxn modelId="{8ED8B2D1-B755-4104-B617-3DA02FE5E547}" type="presOf" srcId="{7665899D-F09A-41CA-AF49-28E20D2B10C3}" destId="{EA116BEE-AFAA-4301-B6FB-D3B68FF751E7}" srcOrd="1" destOrd="1" presId="urn:microsoft.com/office/officeart/2005/8/layout/hProcess6"/>
    <dgm:cxn modelId="{38C48FD8-6302-4889-A1BE-78287FD588B9}" type="presOf" srcId="{F8A205B3-75AF-42D8-A84F-1F1DD1965419}" destId="{8013B59F-F548-4D98-8639-CE00500BE972}" srcOrd="1" destOrd="0" presId="urn:microsoft.com/office/officeart/2005/8/layout/hProcess6"/>
    <dgm:cxn modelId="{1EC7E5DA-514F-4E65-A22B-B4D5B2DC8C22}" srcId="{4BA6825F-B045-49D4-BD2F-D95D3A817EAD}" destId="{5DD3BD2F-C06A-4D6D-B561-DE320D6F0078}" srcOrd="2" destOrd="0" parTransId="{D97EB0BB-8BDC-478C-8ADA-2346A7571456}" sibTransId="{CE15E54A-819E-4977-BC24-404A351071EC}"/>
    <dgm:cxn modelId="{AA460CE1-63E6-4E78-BE3B-C9856EF603AB}" srcId="{FB6C021E-4EB9-48CB-B980-19E051DA3625}" destId="{80EAD864-0CF0-4486-A49E-9130B448457C}" srcOrd="2" destOrd="0" parTransId="{318D1CD0-5F54-471C-80EE-93A1BE13CE17}" sibTransId="{B4C0AD50-E3B0-4B5B-994A-8B7DF4F49AE5}"/>
    <dgm:cxn modelId="{17EBCEEB-E37B-4539-B380-BC647700DE3E}" type="presOf" srcId="{152F15D8-7619-44C3-A8FC-858F40D76195}" destId="{D763FF4E-CE87-4634-815A-FEC35D09319B}" srcOrd="0" destOrd="1" presId="urn:microsoft.com/office/officeart/2005/8/layout/hProcess6"/>
    <dgm:cxn modelId="{5E95D9ED-51F6-4A54-9C30-C2372F501841}" srcId="{7F603219-C02C-4DCF-813C-215015B14DA8}" destId="{FB6C021E-4EB9-48CB-B980-19E051DA3625}" srcOrd="2" destOrd="0" parTransId="{1D26FE0E-57A4-43BE-85EC-9A0A84B71635}" sibTransId="{4340806F-945D-431D-A8E1-9AEE33FE122F}"/>
    <dgm:cxn modelId="{0CEF04F3-7C22-43AC-95F7-E15E1140CAA8}" type="presOf" srcId="{F8A205B3-75AF-42D8-A84F-1F1DD1965419}" destId="{D50F2106-D80E-4B9B-8F07-E6041FDAF4CE}" srcOrd="0" destOrd="0" presId="urn:microsoft.com/office/officeart/2005/8/layout/hProcess6"/>
    <dgm:cxn modelId="{88C555F5-07CC-4F20-94CB-9A00E76424DE}" type="presOf" srcId="{82D3DEA9-C8D6-4AA9-B6E1-1BDE91EB8969}" destId="{FC03AB1F-B6E1-4FE9-8DC7-7D0E77AE02C7}" srcOrd="0" destOrd="1" presId="urn:microsoft.com/office/officeart/2005/8/layout/hProcess6"/>
    <dgm:cxn modelId="{B40F84F7-1563-4C0A-A698-17336ED752EC}" srcId="{7F603219-C02C-4DCF-813C-215015B14DA8}" destId="{CA2E0B21-D4FC-47D4-8D80-2E05684BD999}" srcOrd="1" destOrd="0" parTransId="{62AD7511-66C6-4EB1-A469-A0329E726728}" sibTransId="{97219F1F-C6F5-42A7-9AEF-C283A233E8DF}"/>
    <dgm:cxn modelId="{5E0EE6F7-0151-43CD-ABF8-681894988D4A}" type="presOf" srcId="{5DD3BD2F-C06A-4D6D-B561-DE320D6F0078}" destId="{FC03AB1F-B6E1-4FE9-8DC7-7D0E77AE02C7}" srcOrd="0" destOrd="2" presId="urn:microsoft.com/office/officeart/2005/8/layout/hProcess6"/>
    <dgm:cxn modelId="{AF9A3EFB-91B7-44E4-B441-1E9B9A5734C4}" srcId="{4BA6825F-B045-49D4-BD2F-D95D3A817EAD}" destId="{210CAC9A-8638-48A2-98AF-0AB559A345F7}" srcOrd="0" destOrd="0" parTransId="{B94582AE-FA05-4EA9-A028-45ECA125A8F8}" sibTransId="{184A31DC-974D-40E9-9A28-8EF95164E839}"/>
    <dgm:cxn modelId="{2ED3F5FC-10A5-488A-926F-F11ECBBCB72C}" type="presOf" srcId="{210CAC9A-8638-48A2-98AF-0AB559A345F7}" destId="{893FA86C-3427-4445-874D-35F9D3D5D602}" srcOrd="1" destOrd="0" presId="urn:microsoft.com/office/officeart/2005/8/layout/hProcess6"/>
    <dgm:cxn modelId="{206BF9D4-2C64-49C2-8422-64B09B8FB20E}" type="presParOf" srcId="{5920F396-3DCA-4BCB-999B-CF2952AD608F}" destId="{1563B165-8A8B-4C25-B61E-587F17FFC0F5}" srcOrd="0" destOrd="0" presId="urn:microsoft.com/office/officeart/2005/8/layout/hProcess6"/>
    <dgm:cxn modelId="{EFD18DA6-05E7-4DE6-83B1-7A412913074D}" type="presParOf" srcId="{1563B165-8A8B-4C25-B61E-587F17FFC0F5}" destId="{C6DFE2D6-7019-4641-8089-7B9D82882494}" srcOrd="0" destOrd="0" presId="urn:microsoft.com/office/officeart/2005/8/layout/hProcess6"/>
    <dgm:cxn modelId="{AB4E5347-B61B-471F-9C1F-FEEB79A58401}" type="presParOf" srcId="{1563B165-8A8B-4C25-B61E-587F17FFC0F5}" destId="{D763FF4E-CE87-4634-815A-FEC35D09319B}" srcOrd="1" destOrd="0" presId="urn:microsoft.com/office/officeart/2005/8/layout/hProcess6"/>
    <dgm:cxn modelId="{A11FC053-D879-4C84-A770-E1EC69966214}" type="presParOf" srcId="{1563B165-8A8B-4C25-B61E-587F17FFC0F5}" destId="{001F301A-9A09-4D62-AFB2-1C5E7EC80F7B}" srcOrd="2" destOrd="0" presId="urn:microsoft.com/office/officeart/2005/8/layout/hProcess6"/>
    <dgm:cxn modelId="{0D53DF3F-5682-4C71-999B-4CCEE7D561CB}" type="presParOf" srcId="{1563B165-8A8B-4C25-B61E-587F17FFC0F5}" destId="{4CE9330F-8DD7-489E-91BA-77601ACA216A}" srcOrd="3" destOrd="0" presId="urn:microsoft.com/office/officeart/2005/8/layout/hProcess6"/>
    <dgm:cxn modelId="{484E9C51-8F85-4A7F-808A-3AE5115BD179}" type="presParOf" srcId="{5920F396-3DCA-4BCB-999B-CF2952AD608F}" destId="{E355967E-E350-4408-B360-5EC10D9856AA}" srcOrd="1" destOrd="0" presId="urn:microsoft.com/office/officeart/2005/8/layout/hProcess6"/>
    <dgm:cxn modelId="{4BFA0D13-9436-4B9D-8BBB-7F41CBB39588}" type="presParOf" srcId="{5920F396-3DCA-4BCB-999B-CF2952AD608F}" destId="{37CA3270-D352-47DF-9A3C-A91AF40477B5}" srcOrd="2" destOrd="0" presId="urn:microsoft.com/office/officeart/2005/8/layout/hProcess6"/>
    <dgm:cxn modelId="{52A0FE5A-24D4-440D-8A8D-F58FDA747922}" type="presParOf" srcId="{37CA3270-D352-47DF-9A3C-A91AF40477B5}" destId="{B9904745-1FBE-4CD8-BA69-12815A41D181}" srcOrd="0" destOrd="0" presId="urn:microsoft.com/office/officeart/2005/8/layout/hProcess6"/>
    <dgm:cxn modelId="{0C6363D0-93C8-4200-A639-3A1028A2D9C1}" type="presParOf" srcId="{37CA3270-D352-47DF-9A3C-A91AF40477B5}" destId="{D50F2106-D80E-4B9B-8F07-E6041FDAF4CE}" srcOrd="1" destOrd="0" presId="urn:microsoft.com/office/officeart/2005/8/layout/hProcess6"/>
    <dgm:cxn modelId="{490062B1-48E7-48DC-8BA6-202D591C9E02}" type="presParOf" srcId="{37CA3270-D352-47DF-9A3C-A91AF40477B5}" destId="{8013B59F-F548-4D98-8639-CE00500BE972}" srcOrd="2" destOrd="0" presId="urn:microsoft.com/office/officeart/2005/8/layout/hProcess6"/>
    <dgm:cxn modelId="{5B8B5630-4D05-456C-9F9E-1AA5F91F9335}" type="presParOf" srcId="{37CA3270-D352-47DF-9A3C-A91AF40477B5}" destId="{87C8CC7F-460B-4A3C-B8B5-E8FF3EF774F3}" srcOrd="3" destOrd="0" presId="urn:microsoft.com/office/officeart/2005/8/layout/hProcess6"/>
    <dgm:cxn modelId="{439CFF6D-EF00-4423-A81D-3952A5733A4E}" type="presParOf" srcId="{5920F396-3DCA-4BCB-999B-CF2952AD608F}" destId="{8B149100-6011-4221-BA0A-2C36B653B0D1}" srcOrd="3" destOrd="0" presId="urn:microsoft.com/office/officeart/2005/8/layout/hProcess6"/>
    <dgm:cxn modelId="{8E3E122C-2EC6-4584-BFAC-FFAFD12B3454}" type="presParOf" srcId="{5920F396-3DCA-4BCB-999B-CF2952AD608F}" destId="{9CC609A1-CFD1-46FA-8E8D-C54A13DF4A63}" srcOrd="4" destOrd="0" presId="urn:microsoft.com/office/officeart/2005/8/layout/hProcess6"/>
    <dgm:cxn modelId="{64BAFFD5-9362-4C70-A92F-F805E260289F}" type="presParOf" srcId="{9CC609A1-CFD1-46FA-8E8D-C54A13DF4A63}" destId="{DA5EB8FC-92A0-4F77-9D7B-0FCAD8D9621B}" srcOrd="0" destOrd="0" presId="urn:microsoft.com/office/officeart/2005/8/layout/hProcess6"/>
    <dgm:cxn modelId="{88B214F5-A8F1-470A-A74C-F8962B47D9DD}" type="presParOf" srcId="{9CC609A1-CFD1-46FA-8E8D-C54A13DF4A63}" destId="{12B41AE4-5032-4FAD-BEBB-7B3BB95FDADA}" srcOrd="1" destOrd="0" presId="urn:microsoft.com/office/officeart/2005/8/layout/hProcess6"/>
    <dgm:cxn modelId="{4C7EAD35-B6A7-4B1A-BE0F-350564F33201}" type="presParOf" srcId="{9CC609A1-CFD1-46FA-8E8D-C54A13DF4A63}" destId="{EA116BEE-AFAA-4301-B6FB-D3B68FF751E7}" srcOrd="2" destOrd="0" presId="urn:microsoft.com/office/officeart/2005/8/layout/hProcess6"/>
    <dgm:cxn modelId="{14C061F5-CE48-4BD7-8D18-692498372341}" type="presParOf" srcId="{9CC609A1-CFD1-46FA-8E8D-C54A13DF4A63}" destId="{FE71E630-1D8F-47BA-B7F0-0EE482A6517B}" srcOrd="3" destOrd="0" presId="urn:microsoft.com/office/officeart/2005/8/layout/hProcess6"/>
    <dgm:cxn modelId="{A295C9D4-6D39-4456-BEB9-731DB134B851}" type="presParOf" srcId="{5920F396-3DCA-4BCB-999B-CF2952AD608F}" destId="{48BAD907-88A7-46EA-8D47-31F3AB7C3FF0}" srcOrd="5" destOrd="0" presId="urn:microsoft.com/office/officeart/2005/8/layout/hProcess6"/>
    <dgm:cxn modelId="{F88E6559-8DF5-4AAE-B83F-8BAF2B78A876}" type="presParOf" srcId="{5920F396-3DCA-4BCB-999B-CF2952AD608F}" destId="{1170EC6E-7274-436E-BBED-9A7221E955BE}" srcOrd="6" destOrd="0" presId="urn:microsoft.com/office/officeart/2005/8/layout/hProcess6"/>
    <dgm:cxn modelId="{117058A9-EDAA-4D56-96CC-2641FCCF9CC5}" type="presParOf" srcId="{1170EC6E-7274-436E-BBED-9A7221E955BE}" destId="{F68B0FBB-ECA3-4CD9-B12A-24E7733FE54A}" srcOrd="0" destOrd="0" presId="urn:microsoft.com/office/officeart/2005/8/layout/hProcess6"/>
    <dgm:cxn modelId="{F883E073-FFB2-44A3-969A-9D1F1DB49799}" type="presParOf" srcId="{1170EC6E-7274-436E-BBED-9A7221E955BE}" destId="{FC03AB1F-B6E1-4FE9-8DC7-7D0E77AE02C7}" srcOrd="1" destOrd="0" presId="urn:microsoft.com/office/officeart/2005/8/layout/hProcess6"/>
    <dgm:cxn modelId="{40101880-C5C4-484B-AFB1-F32504B648FF}" type="presParOf" srcId="{1170EC6E-7274-436E-BBED-9A7221E955BE}" destId="{893FA86C-3427-4445-874D-35F9D3D5D602}" srcOrd="2" destOrd="0" presId="urn:microsoft.com/office/officeart/2005/8/layout/hProcess6"/>
    <dgm:cxn modelId="{5D9DAD5C-7BA2-4FF5-80E5-7D0749A3E622}" type="presParOf" srcId="{1170EC6E-7274-436E-BBED-9A7221E955BE}" destId="{D80260B6-0B02-418A-AA7E-226A6ACF6AE3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603219-C02C-4DCF-813C-215015B14DA8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E50F434-0438-4E54-9177-D3F292D6D1C0}">
      <dgm:prSet phldrT="[Tekst]"/>
      <dgm:spPr/>
      <dgm:t>
        <a:bodyPr/>
        <a:lstStyle/>
        <a:p>
          <a:pPr algn="l"/>
          <a:r>
            <a:rPr lang="nb-NO" dirty="0"/>
            <a:t>2023</a:t>
          </a:r>
        </a:p>
      </dgm:t>
    </dgm:pt>
    <dgm:pt modelId="{D719EF46-8B82-4273-94C3-2C65D060CE28}" type="parTrans" cxnId="{71E31E76-5F25-4BCD-A418-17B70E4F3829}">
      <dgm:prSet/>
      <dgm:spPr/>
      <dgm:t>
        <a:bodyPr/>
        <a:lstStyle/>
        <a:p>
          <a:pPr algn="l"/>
          <a:endParaRPr lang="nb-NO"/>
        </a:p>
      </dgm:t>
    </dgm:pt>
    <dgm:pt modelId="{D3C388BD-C490-4D70-A9AC-5DFD483FCEC0}" type="sibTrans" cxnId="{71E31E76-5F25-4BCD-A418-17B70E4F3829}">
      <dgm:prSet/>
      <dgm:spPr/>
      <dgm:t>
        <a:bodyPr/>
        <a:lstStyle/>
        <a:p>
          <a:pPr algn="l"/>
          <a:endParaRPr lang="nb-NO"/>
        </a:p>
      </dgm:t>
    </dgm:pt>
    <dgm:pt modelId="{152F15D8-7619-44C3-A8FC-858F40D76195}">
      <dgm:prSet phldrT="[Tekst]"/>
      <dgm:spPr/>
      <dgm:t>
        <a:bodyPr/>
        <a:lstStyle/>
        <a:p>
          <a:pPr algn="l"/>
          <a:r>
            <a:rPr lang="nb-NO" dirty="0"/>
            <a:t>Aksjon februar</a:t>
          </a:r>
        </a:p>
      </dgm:t>
    </dgm:pt>
    <dgm:pt modelId="{BFAEFFDD-75BE-4128-9506-9789271A793B}" type="parTrans" cxnId="{6C6FCA1D-678A-4EE7-9E12-80F91906998C}">
      <dgm:prSet/>
      <dgm:spPr/>
      <dgm:t>
        <a:bodyPr/>
        <a:lstStyle/>
        <a:p>
          <a:pPr algn="l"/>
          <a:endParaRPr lang="nb-NO"/>
        </a:p>
      </dgm:t>
    </dgm:pt>
    <dgm:pt modelId="{575A5931-0267-4C1D-9B55-00A29F1FC4BD}" type="sibTrans" cxnId="{6C6FCA1D-678A-4EE7-9E12-80F91906998C}">
      <dgm:prSet/>
      <dgm:spPr/>
      <dgm:t>
        <a:bodyPr/>
        <a:lstStyle/>
        <a:p>
          <a:pPr algn="l"/>
          <a:endParaRPr lang="nb-NO"/>
        </a:p>
      </dgm:t>
    </dgm:pt>
    <dgm:pt modelId="{CA2E0B21-D4FC-47D4-8D80-2E05684BD999}">
      <dgm:prSet phldrT="[Tekst]"/>
      <dgm:spPr/>
      <dgm:t>
        <a:bodyPr/>
        <a:lstStyle/>
        <a:p>
          <a:pPr algn="l"/>
          <a:r>
            <a:rPr lang="nb-NO" dirty="0"/>
            <a:t>2024</a:t>
          </a:r>
        </a:p>
      </dgm:t>
    </dgm:pt>
    <dgm:pt modelId="{62AD7511-66C6-4EB1-A469-A0329E726728}" type="parTrans" cxnId="{B40F84F7-1563-4C0A-A698-17336ED752EC}">
      <dgm:prSet/>
      <dgm:spPr/>
      <dgm:t>
        <a:bodyPr/>
        <a:lstStyle/>
        <a:p>
          <a:pPr algn="l"/>
          <a:endParaRPr lang="nb-NO"/>
        </a:p>
      </dgm:t>
    </dgm:pt>
    <dgm:pt modelId="{97219F1F-C6F5-42A7-9AEF-C283A233E8DF}" type="sibTrans" cxnId="{B40F84F7-1563-4C0A-A698-17336ED752EC}">
      <dgm:prSet/>
      <dgm:spPr/>
      <dgm:t>
        <a:bodyPr/>
        <a:lstStyle/>
        <a:p>
          <a:pPr algn="l"/>
          <a:endParaRPr lang="nb-NO"/>
        </a:p>
      </dgm:t>
    </dgm:pt>
    <dgm:pt modelId="{F8A205B3-75AF-42D8-A84F-1F1DD1965419}">
      <dgm:prSet phldrT="[Tekst]"/>
      <dgm:spPr/>
      <dgm:t>
        <a:bodyPr/>
        <a:lstStyle/>
        <a:p>
          <a:pPr algn="l"/>
          <a:r>
            <a:rPr lang="nb-NO" dirty="0"/>
            <a:t>Invitert til Stortinget</a:t>
          </a:r>
        </a:p>
      </dgm:t>
    </dgm:pt>
    <dgm:pt modelId="{4DECA3F6-986F-4EDF-A995-9CA191C0C21A}" type="parTrans" cxnId="{8F7B2311-92CB-4EEF-B4F5-0E388E19CE4A}">
      <dgm:prSet/>
      <dgm:spPr/>
      <dgm:t>
        <a:bodyPr/>
        <a:lstStyle/>
        <a:p>
          <a:pPr algn="l"/>
          <a:endParaRPr lang="nb-NO"/>
        </a:p>
      </dgm:t>
    </dgm:pt>
    <dgm:pt modelId="{D5457365-F418-4CD9-9F65-629B331B4A05}" type="sibTrans" cxnId="{8F7B2311-92CB-4EEF-B4F5-0E388E19CE4A}">
      <dgm:prSet/>
      <dgm:spPr/>
      <dgm:t>
        <a:bodyPr/>
        <a:lstStyle/>
        <a:p>
          <a:pPr algn="l"/>
          <a:endParaRPr lang="nb-NO"/>
        </a:p>
      </dgm:t>
    </dgm:pt>
    <dgm:pt modelId="{FB6C021E-4EB9-48CB-B980-19E051DA3625}">
      <dgm:prSet phldrT="[Tekst]"/>
      <dgm:spPr/>
      <dgm:t>
        <a:bodyPr/>
        <a:lstStyle/>
        <a:p>
          <a:pPr algn="l"/>
          <a:r>
            <a:rPr lang="nb-NO" dirty="0"/>
            <a:t>2025</a:t>
          </a:r>
        </a:p>
      </dgm:t>
    </dgm:pt>
    <dgm:pt modelId="{1D26FE0E-57A4-43BE-85EC-9A0A84B71635}" type="parTrans" cxnId="{5E95D9ED-51F6-4A54-9C30-C2372F501841}">
      <dgm:prSet/>
      <dgm:spPr/>
      <dgm:t>
        <a:bodyPr/>
        <a:lstStyle/>
        <a:p>
          <a:pPr algn="l"/>
          <a:endParaRPr lang="nb-NO"/>
        </a:p>
      </dgm:t>
    </dgm:pt>
    <dgm:pt modelId="{4340806F-945D-431D-A8E1-9AEE33FE122F}" type="sibTrans" cxnId="{5E95D9ED-51F6-4A54-9C30-C2372F501841}">
      <dgm:prSet/>
      <dgm:spPr/>
      <dgm:t>
        <a:bodyPr/>
        <a:lstStyle/>
        <a:p>
          <a:pPr algn="l"/>
          <a:endParaRPr lang="nb-NO"/>
        </a:p>
      </dgm:t>
    </dgm:pt>
    <dgm:pt modelId="{310F3780-717E-4E40-BF14-F3B21CB22126}">
      <dgm:prSet phldrT="[Tekst]"/>
      <dgm:spPr/>
      <dgm:t>
        <a:bodyPr/>
        <a:lstStyle/>
        <a:p>
          <a:pPr algn="l"/>
          <a:r>
            <a:rPr lang="nb-NO" dirty="0"/>
            <a:t>Veiene Skriker</a:t>
          </a:r>
        </a:p>
      </dgm:t>
    </dgm:pt>
    <dgm:pt modelId="{81EFCF63-FAEC-425E-85F3-17265F12CBC1}" type="parTrans" cxnId="{7032854B-D586-4CAD-968F-ACCFF8D4DAE5}">
      <dgm:prSet/>
      <dgm:spPr/>
      <dgm:t>
        <a:bodyPr/>
        <a:lstStyle/>
        <a:p>
          <a:pPr algn="l"/>
          <a:endParaRPr lang="nb-NO"/>
        </a:p>
      </dgm:t>
    </dgm:pt>
    <dgm:pt modelId="{E02A780D-C800-4150-B4B1-6412A529D12A}" type="sibTrans" cxnId="{7032854B-D586-4CAD-968F-ACCFF8D4DAE5}">
      <dgm:prSet/>
      <dgm:spPr/>
      <dgm:t>
        <a:bodyPr/>
        <a:lstStyle/>
        <a:p>
          <a:pPr algn="l"/>
          <a:endParaRPr lang="nb-NO"/>
        </a:p>
      </dgm:t>
    </dgm:pt>
    <dgm:pt modelId="{C01B6B3F-4F78-44CC-9D01-0671EEEC36BD}">
      <dgm:prSet phldrT="[Tekst]"/>
      <dgm:spPr/>
      <dgm:t>
        <a:bodyPr/>
        <a:lstStyle/>
        <a:p>
          <a:pPr algn="l"/>
          <a:r>
            <a:rPr lang="nb-NO" dirty="0"/>
            <a:t>Konvoi E134</a:t>
          </a:r>
        </a:p>
      </dgm:t>
    </dgm:pt>
    <dgm:pt modelId="{E62B3C03-F291-49D4-93D8-51551DC28182}" type="parTrans" cxnId="{A8F3E6FB-BE47-433B-9B61-88159C9848FA}">
      <dgm:prSet/>
      <dgm:spPr/>
      <dgm:t>
        <a:bodyPr/>
        <a:lstStyle/>
        <a:p>
          <a:endParaRPr lang="nb-NO"/>
        </a:p>
      </dgm:t>
    </dgm:pt>
    <dgm:pt modelId="{3EE8C6B9-8222-442C-88FB-74BFE88F02DE}" type="sibTrans" cxnId="{A8F3E6FB-BE47-433B-9B61-88159C9848FA}">
      <dgm:prSet/>
      <dgm:spPr/>
      <dgm:t>
        <a:bodyPr/>
        <a:lstStyle/>
        <a:p>
          <a:endParaRPr lang="nb-NO"/>
        </a:p>
      </dgm:t>
    </dgm:pt>
    <dgm:pt modelId="{2BD0C595-A1C6-4DB2-9A2C-DDA53004792B}">
      <dgm:prSet phldrT="[Tekst]"/>
      <dgm:spPr/>
      <dgm:t>
        <a:bodyPr/>
        <a:lstStyle/>
        <a:p>
          <a:pPr algn="l"/>
          <a:r>
            <a:rPr lang="nb-NO" dirty="0"/>
            <a:t>Veiene skriker </a:t>
          </a:r>
        </a:p>
      </dgm:t>
    </dgm:pt>
    <dgm:pt modelId="{18BA9DE8-0CC4-4078-926C-B285D3240830}" type="parTrans" cxnId="{4F0A65BA-1CB3-414C-8F50-87AF7D928928}">
      <dgm:prSet/>
      <dgm:spPr/>
      <dgm:t>
        <a:bodyPr/>
        <a:lstStyle/>
        <a:p>
          <a:endParaRPr lang="nb-NO"/>
        </a:p>
      </dgm:t>
    </dgm:pt>
    <dgm:pt modelId="{06FFFBCA-9BF6-40C2-8455-C1DC492AD022}" type="sibTrans" cxnId="{4F0A65BA-1CB3-414C-8F50-87AF7D928928}">
      <dgm:prSet/>
      <dgm:spPr/>
      <dgm:t>
        <a:bodyPr/>
        <a:lstStyle/>
        <a:p>
          <a:endParaRPr lang="nb-NO"/>
        </a:p>
      </dgm:t>
    </dgm:pt>
    <dgm:pt modelId="{6599BA31-4F28-4DFD-AA3A-F75D279CFB5A}">
      <dgm:prSet phldrT="[Tekst]"/>
      <dgm:spPr/>
      <dgm:t>
        <a:bodyPr/>
        <a:lstStyle/>
        <a:p>
          <a:pPr algn="l"/>
          <a:endParaRPr lang="nb-NO" dirty="0"/>
        </a:p>
      </dgm:t>
    </dgm:pt>
    <dgm:pt modelId="{AB38890C-056C-4974-8C12-5AF33BD64B14}" type="parTrans" cxnId="{A231E9C4-AAA4-4198-9AFE-5EA553EABF07}">
      <dgm:prSet/>
      <dgm:spPr/>
      <dgm:t>
        <a:bodyPr/>
        <a:lstStyle/>
        <a:p>
          <a:endParaRPr lang="nb-NO"/>
        </a:p>
      </dgm:t>
    </dgm:pt>
    <dgm:pt modelId="{4A033274-1B25-474C-AEB2-E3A2EB860887}" type="sibTrans" cxnId="{A231E9C4-AAA4-4198-9AFE-5EA553EABF07}">
      <dgm:prSet/>
      <dgm:spPr/>
      <dgm:t>
        <a:bodyPr/>
        <a:lstStyle/>
        <a:p>
          <a:endParaRPr lang="nb-NO"/>
        </a:p>
      </dgm:t>
    </dgm:pt>
    <dgm:pt modelId="{D46693BD-AA03-4E83-B92B-D3529FC25760}">
      <dgm:prSet phldrT="[Tekst]"/>
      <dgm:spPr/>
      <dgm:t>
        <a:bodyPr/>
        <a:lstStyle/>
        <a:p>
          <a:pPr algn="l"/>
          <a:r>
            <a:rPr lang="nb-NO" dirty="0"/>
            <a:t>Signert kontrakt om tunell</a:t>
          </a:r>
        </a:p>
      </dgm:t>
    </dgm:pt>
    <dgm:pt modelId="{FB8A915F-88FD-49AA-B59B-C26FDD84CF25}" type="parTrans" cxnId="{FC35F873-AEDF-49ED-AC02-D48C50A3A1BA}">
      <dgm:prSet/>
      <dgm:spPr/>
      <dgm:t>
        <a:bodyPr/>
        <a:lstStyle/>
        <a:p>
          <a:endParaRPr lang="nb-NO"/>
        </a:p>
      </dgm:t>
    </dgm:pt>
    <dgm:pt modelId="{B5AE76C4-95B3-4E71-8EAD-FCB751FA9322}" type="sibTrans" cxnId="{FC35F873-AEDF-49ED-AC02-D48C50A3A1BA}">
      <dgm:prSet/>
      <dgm:spPr/>
      <dgm:t>
        <a:bodyPr/>
        <a:lstStyle/>
        <a:p>
          <a:endParaRPr lang="nb-NO"/>
        </a:p>
      </dgm:t>
    </dgm:pt>
    <dgm:pt modelId="{5920F396-3DCA-4BCB-999B-CF2952AD608F}" type="pres">
      <dgm:prSet presAssocID="{7F603219-C02C-4DCF-813C-215015B14DA8}" presName="theList" presStyleCnt="0">
        <dgm:presLayoutVars>
          <dgm:dir/>
          <dgm:animLvl val="lvl"/>
          <dgm:resizeHandles val="exact"/>
        </dgm:presLayoutVars>
      </dgm:prSet>
      <dgm:spPr/>
    </dgm:pt>
    <dgm:pt modelId="{1563B165-8A8B-4C25-B61E-587F17FFC0F5}" type="pres">
      <dgm:prSet presAssocID="{AE50F434-0438-4E54-9177-D3F292D6D1C0}" presName="compNode" presStyleCnt="0"/>
      <dgm:spPr/>
    </dgm:pt>
    <dgm:pt modelId="{C6DFE2D6-7019-4641-8089-7B9D82882494}" type="pres">
      <dgm:prSet presAssocID="{AE50F434-0438-4E54-9177-D3F292D6D1C0}" presName="noGeometry" presStyleCnt="0"/>
      <dgm:spPr/>
    </dgm:pt>
    <dgm:pt modelId="{D763FF4E-CE87-4634-815A-FEC35D09319B}" type="pres">
      <dgm:prSet presAssocID="{AE50F434-0438-4E54-9177-D3F292D6D1C0}" presName="childTextVisible" presStyleLbl="bgAccFollowNode1" presStyleIdx="0" presStyleCnt="3" custScaleX="154635" custLinFactNeighborX="-10300">
        <dgm:presLayoutVars>
          <dgm:bulletEnabled val="1"/>
        </dgm:presLayoutVars>
      </dgm:prSet>
      <dgm:spPr/>
    </dgm:pt>
    <dgm:pt modelId="{001F301A-9A09-4D62-AFB2-1C5E7EC80F7B}" type="pres">
      <dgm:prSet presAssocID="{AE50F434-0438-4E54-9177-D3F292D6D1C0}" presName="childTextHidden" presStyleLbl="bgAccFollowNode1" presStyleIdx="0" presStyleCnt="3"/>
      <dgm:spPr/>
    </dgm:pt>
    <dgm:pt modelId="{4CE9330F-8DD7-489E-91BA-77601ACA216A}" type="pres">
      <dgm:prSet presAssocID="{AE50F434-0438-4E54-9177-D3F292D6D1C0}" presName="parentText" presStyleLbl="node1" presStyleIdx="0" presStyleCnt="3" custLinFactNeighborX="-38714">
        <dgm:presLayoutVars>
          <dgm:chMax val="1"/>
          <dgm:bulletEnabled val="1"/>
        </dgm:presLayoutVars>
      </dgm:prSet>
      <dgm:spPr/>
    </dgm:pt>
    <dgm:pt modelId="{E355967E-E350-4408-B360-5EC10D9856AA}" type="pres">
      <dgm:prSet presAssocID="{AE50F434-0438-4E54-9177-D3F292D6D1C0}" presName="aSpace" presStyleCnt="0"/>
      <dgm:spPr/>
    </dgm:pt>
    <dgm:pt modelId="{37CA3270-D352-47DF-9A3C-A91AF40477B5}" type="pres">
      <dgm:prSet presAssocID="{CA2E0B21-D4FC-47D4-8D80-2E05684BD999}" presName="compNode" presStyleCnt="0"/>
      <dgm:spPr/>
    </dgm:pt>
    <dgm:pt modelId="{B9904745-1FBE-4CD8-BA69-12815A41D181}" type="pres">
      <dgm:prSet presAssocID="{CA2E0B21-D4FC-47D4-8D80-2E05684BD999}" presName="noGeometry" presStyleCnt="0"/>
      <dgm:spPr/>
    </dgm:pt>
    <dgm:pt modelId="{D50F2106-D80E-4B9B-8F07-E6041FDAF4CE}" type="pres">
      <dgm:prSet presAssocID="{CA2E0B21-D4FC-47D4-8D80-2E05684BD999}" presName="childTextVisible" presStyleLbl="bgAccFollowNode1" presStyleIdx="1" presStyleCnt="3" custScaleX="125313" custLinFactNeighborX="-6491">
        <dgm:presLayoutVars>
          <dgm:bulletEnabled val="1"/>
        </dgm:presLayoutVars>
      </dgm:prSet>
      <dgm:spPr/>
    </dgm:pt>
    <dgm:pt modelId="{8013B59F-F548-4D98-8639-CE00500BE972}" type="pres">
      <dgm:prSet presAssocID="{CA2E0B21-D4FC-47D4-8D80-2E05684BD999}" presName="childTextHidden" presStyleLbl="bgAccFollowNode1" presStyleIdx="1" presStyleCnt="3"/>
      <dgm:spPr/>
    </dgm:pt>
    <dgm:pt modelId="{87C8CC7F-460B-4A3C-B8B5-E8FF3EF774F3}" type="pres">
      <dgm:prSet presAssocID="{CA2E0B21-D4FC-47D4-8D80-2E05684BD999}" presName="parentText" presStyleLbl="node1" presStyleIdx="1" presStyleCnt="3" custLinFactNeighborX="-28776">
        <dgm:presLayoutVars>
          <dgm:chMax val="1"/>
          <dgm:bulletEnabled val="1"/>
        </dgm:presLayoutVars>
      </dgm:prSet>
      <dgm:spPr/>
    </dgm:pt>
    <dgm:pt modelId="{8B149100-6011-4221-BA0A-2C36B653B0D1}" type="pres">
      <dgm:prSet presAssocID="{CA2E0B21-D4FC-47D4-8D80-2E05684BD999}" presName="aSpace" presStyleCnt="0"/>
      <dgm:spPr/>
    </dgm:pt>
    <dgm:pt modelId="{9CC609A1-CFD1-46FA-8E8D-C54A13DF4A63}" type="pres">
      <dgm:prSet presAssocID="{FB6C021E-4EB9-48CB-B980-19E051DA3625}" presName="compNode" presStyleCnt="0"/>
      <dgm:spPr/>
    </dgm:pt>
    <dgm:pt modelId="{DA5EB8FC-92A0-4F77-9D7B-0FCAD8D9621B}" type="pres">
      <dgm:prSet presAssocID="{FB6C021E-4EB9-48CB-B980-19E051DA3625}" presName="noGeometry" presStyleCnt="0"/>
      <dgm:spPr/>
    </dgm:pt>
    <dgm:pt modelId="{12B41AE4-5032-4FAD-BEBB-7B3BB95FDADA}" type="pres">
      <dgm:prSet presAssocID="{FB6C021E-4EB9-48CB-B980-19E051DA3625}" presName="childTextVisible" presStyleLbl="bgAccFollowNode1" presStyleIdx="2" presStyleCnt="3" custScaleX="151282" custLinFactNeighborX="3815">
        <dgm:presLayoutVars>
          <dgm:bulletEnabled val="1"/>
        </dgm:presLayoutVars>
      </dgm:prSet>
      <dgm:spPr/>
    </dgm:pt>
    <dgm:pt modelId="{EA116BEE-AFAA-4301-B6FB-D3B68FF751E7}" type="pres">
      <dgm:prSet presAssocID="{FB6C021E-4EB9-48CB-B980-19E051DA3625}" presName="childTextHidden" presStyleLbl="bgAccFollowNode1" presStyleIdx="2" presStyleCnt="3"/>
      <dgm:spPr/>
    </dgm:pt>
    <dgm:pt modelId="{FE71E630-1D8F-47BA-B7F0-0EE482A6517B}" type="pres">
      <dgm:prSet presAssocID="{FB6C021E-4EB9-48CB-B980-19E051DA3625}" presName="parentText" presStyleLbl="node1" presStyleIdx="2" presStyleCnt="3" custLinFactNeighborX="-19648">
        <dgm:presLayoutVars>
          <dgm:chMax val="1"/>
          <dgm:bulletEnabled val="1"/>
        </dgm:presLayoutVars>
      </dgm:prSet>
      <dgm:spPr/>
    </dgm:pt>
  </dgm:ptLst>
  <dgm:cxnLst>
    <dgm:cxn modelId="{A460A202-61C6-4017-916C-4A14FDB900C7}" type="presOf" srcId="{CA2E0B21-D4FC-47D4-8D80-2E05684BD999}" destId="{87C8CC7F-460B-4A3C-B8B5-E8FF3EF774F3}" srcOrd="0" destOrd="0" presId="urn:microsoft.com/office/officeart/2005/8/layout/hProcess6"/>
    <dgm:cxn modelId="{8F7B2311-92CB-4EEF-B4F5-0E388E19CE4A}" srcId="{CA2E0B21-D4FC-47D4-8D80-2E05684BD999}" destId="{F8A205B3-75AF-42D8-A84F-1F1DD1965419}" srcOrd="0" destOrd="0" parTransId="{4DECA3F6-986F-4EDF-A995-9CA191C0C21A}" sibTransId="{D5457365-F418-4CD9-9F65-629B331B4A05}"/>
    <dgm:cxn modelId="{6C6FCA1D-678A-4EE7-9E12-80F91906998C}" srcId="{AE50F434-0438-4E54-9177-D3F292D6D1C0}" destId="{152F15D8-7619-44C3-A8FC-858F40D76195}" srcOrd="0" destOrd="0" parTransId="{BFAEFFDD-75BE-4128-9506-9789271A793B}" sibTransId="{575A5931-0267-4C1D-9B55-00A29F1FC4BD}"/>
    <dgm:cxn modelId="{9C91F822-6AD9-4998-AE9D-B7F064A3CEEC}" type="presOf" srcId="{152F15D8-7619-44C3-A8FC-858F40D76195}" destId="{001F301A-9A09-4D62-AFB2-1C5E7EC80F7B}" srcOrd="1" destOrd="0" presId="urn:microsoft.com/office/officeart/2005/8/layout/hProcess6"/>
    <dgm:cxn modelId="{4851412C-9B78-433B-B6BB-2E84D6E841EE}" type="presOf" srcId="{FB6C021E-4EB9-48CB-B980-19E051DA3625}" destId="{FE71E630-1D8F-47BA-B7F0-0EE482A6517B}" srcOrd="0" destOrd="0" presId="urn:microsoft.com/office/officeart/2005/8/layout/hProcess6"/>
    <dgm:cxn modelId="{2623D338-AC05-4ADB-83E7-6D4892A55032}" type="presOf" srcId="{C01B6B3F-4F78-44CC-9D01-0671EEEC36BD}" destId="{001F301A-9A09-4D62-AFB2-1C5E7EC80F7B}" srcOrd="1" destOrd="1" presId="urn:microsoft.com/office/officeart/2005/8/layout/hProcess6"/>
    <dgm:cxn modelId="{37063A3B-0813-4B59-AF32-16994208A1FB}" type="presOf" srcId="{2BD0C595-A1C6-4DB2-9A2C-DDA53004792B}" destId="{001F301A-9A09-4D62-AFB2-1C5E7EC80F7B}" srcOrd="1" destOrd="2" presId="urn:microsoft.com/office/officeart/2005/8/layout/hProcess6"/>
    <dgm:cxn modelId="{7032854B-D586-4CAD-968F-ACCFF8D4DAE5}" srcId="{FB6C021E-4EB9-48CB-B980-19E051DA3625}" destId="{310F3780-717E-4E40-BF14-F3B21CB22126}" srcOrd="0" destOrd="0" parTransId="{81EFCF63-FAEC-425E-85F3-17265F12CBC1}" sibTransId="{E02A780D-C800-4150-B4B1-6412A529D12A}"/>
    <dgm:cxn modelId="{FC35F873-AEDF-49ED-AC02-D48C50A3A1BA}" srcId="{FB6C021E-4EB9-48CB-B980-19E051DA3625}" destId="{D46693BD-AA03-4E83-B92B-D3529FC25760}" srcOrd="1" destOrd="0" parTransId="{FB8A915F-88FD-49AA-B59B-C26FDD84CF25}" sibTransId="{B5AE76C4-95B3-4E71-8EAD-FCB751FA9322}"/>
    <dgm:cxn modelId="{71E31E76-5F25-4BCD-A418-17B70E4F3829}" srcId="{7F603219-C02C-4DCF-813C-215015B14DA8}" destId="{AE50F434-0438-4E54-9177-D3F292D6D1C0}" srcOrd="0" destOrd="0" parTransId="{D719EF46-8B82-4273-94C3-2C65D060CE28}" sibTransId="{D3C388BD-C490-4D70-A9AC-5DFD483FCEC0}"/>
    <dgm:cxn modelId="{C6AEAF56-0FA2-45E3-9A61-B860F09B1510}" type="presOf" srcId="{AE50F434-0438-4E54-9177-D3F292D6D1C0}" destId="{4CE9330F-8DD7-489E-91BA-77601ACA216A}" srcOrd="0" destOrd="0" presId="urn:microsoft.com/office/officeart/2005/8/layout/hProcess6"/>
    <dgm:cxn modelId="{0782DE94-26C1-489C-AEF3-144323C473AD}" type="presOf" srcId="{310F3780-717E-4E40-BF14-F3B21CB22126}" destId="{12B41AE4-5032-4FAD-BEBB-7B3BB95FDADA}" srcOrd="0" destOrd="0" presId="urn:microsoft.com/office/officeart/2005/8/layout/hProcess6"/>
    <dgm:cxn modelId="{62156C97-EE58-440F-99D0-7492B13F233D}" type="presOf" srcId="{2BD0C595-A1C6-4DB2-9A2C-DDA53004792B}" destId="{D763FF4E-CE87-4634-815A-FEC35D09319B}" srcOrd="0" destOrd="2" presId="urn:microsoft.com/office/officeart/2005/8/layout/hProcess6"/>
    <dgm:cxn modelId="{E462059A-0D6B-446D-8295-058BB57E1AA6}" type="presOf" srcId="{6599BA31-4F28-4DFD-AA3A-F75D279CFB5A}" destId="{8013B59F-F548-4D98-8639-CE00500BE972}" srcOrd="1" destOrd="1" presId="urn:microsoft.com/office/officeart/2005/8/layout/hProcess6"/>
    <dgm:cxn modelId="{F4A03EA7-B491-4638-A198-83CB56A5DBFB}" type="presOf" srcId="{7F603219-C02C-4DCF-813C-215015B14DA8}" destId="{5920F396-3DCA-4BCB-999B-CF2952AD608F}" srcOrd="0" destOrd="0" presId="urn:microsoft.com/office/officeart/2005/8/layout/hProcess6"/>
    <dgm:cxn modelId="{4F0A65BA-1CB3-414C-8F50-87AF7D928928}" srcId="{AE50F434-0438-4E54-9177-D3F292D6D1C0}" destId="{2BD0C595-A1C6-4DB2-9A2C-DDA53004792B}" srcOrd="2" destOrd="0" parTransId="{18BA9DE8-0CC4-4078-926C-B285D3240830}" sibTransId="{06FFFBCA-9BF6-40C2-8455-C1DC492AD022}"/>
    <dgm:cxn modelId="{90EFFFBD-C0DF-41A1-BD45-791EFCA0A837}" type="presOf" srcId="{310F3780-717E-4E40-BF14-F3B21CB22126}" destId="{EA116BEE-AFAA-4301-B6FB-D3B68FF751E7}" srcOrd="1" destOrd="0" presId="urn:microsoft.com/office/officeart/2005/8/layout/hProcess6"/>
    <dgm:cxn modelId="{A231E9C4-AAA4-4198-9AFE-5EA553EABF07}" srcId="{CA2E0B21-D4FC-47D4-8D80-2E05684BD999}" destId="{6599BA31-4F28-4DFD-AA3A-F75D279CFB5A}" srcOrd="1" destOrd="0" parTransId="{AB38890C-056C-4974-8C12-5AF33BD64B14}" sibTransId="{4A033274-1B25-474C-AEB2-E3A2EB860887}"/>
    <dgm:cxn modelId="{854F12D5-A508-47B1-9F2A-7D74EF54E305}" type="presOf" srcId="{C01B6B3F-4F78-44CC-9D01-0671EEEC36BD}" destId="{D763FF4E-CE87-4634-815A-FEC35D09319B}" srcOrd="0" destOrd="1" presId="urn:microsoft.com/office/officeart/2005/8/layout/hProcess6"/>
    <dgm:cxn modelId="{38C48FD8-6302-4889-A1BE-78287FD588B9}" type="presOf" srcId="{F8A205B3-75AF-42D8-A84F-1F1DD1965419}" destId="{8013B59F-F548-4D98-8639-CE00500BE972}" srcOrd="1" destOrd="0" presId="urn:microsoft.com/office/officeart/2005/8/layout/hProcess6"/>
    <dgm:cxn modelId="{914296E9-2891-4B89-B17A-BCA571C18E99}" type="presOf" srcId="{6599BA31-4F28-4DFD-AA3A-F75D279CFB5A}" destId="{D50F2106-D80E-4B9B-8F07-E6041FDAF4CE}" srcOrd="0" destOrd="1" presId="urn:microsoft.com/office/officeart/2005/8/layout/hProcess6"/>
    <dgm:cxn modelId="{17EBCEEB-E37B-4539-B380-BC647700DE3E}" type="presOf" srcId="{152F15D8-7619-44C3-A8FC-858F40D76195}" destId="{D763FF4E-CE87-4634-815A-FEC35D09319B}" srcOrd="0" destOrd="0" presId="urn:microsoft.com/office/officeart/2005/8/layout/hProcess6"/>
    <dgm:cxn modelId="{5E95D9ED-51F6-4A54-9C30-C2372F501841}" srcId="{7F603219-C02C-4DCF-813C-215015B14DA8}" destId="{FB6C021E-4EB9-48CB-B980-19E051DA3625}" srcOrd="2" destOrd="0" parTransId="{1D26FE0E-57A4-43BE-85EC-9A0A84B71635}" sibTransId="{4340806F-945D-431D-A8E1-9AEE33FE122F}"/>
    <dgm:cxn modelId="{0CEF04F3-7C22-43AC-95F7-E15E1140CAA8}" type="presOf" srcId="{F8A205B3-75AF-42D8-A84F-1F1DD1965419}" destId="{D50F2106-D80E-4B9B-8F07-E6041FDAF4CE}" srcOrd="0" destOrd="0" presId="urn:microsoft.com/office/officeart/2005/8/layout/hProcess6"/>
    <dgm:cxn modelId="{B804DBF3-711F-425C-A830-DDEEBD120643}" type="presOf" srcId="{D46693BD-AA03-4E83-B92B-D3529FC25760}" destId="{EA116BEE-AFAA-4301-B6FB-D3B68FF751E7}" srcOrd="1" destOrd="1" presId="urn:microsoft.com/office/officeart/2005/8/layout/hProcess6"/>
    <dgm:cxn modelId="{B40F84F7-1563-4C0A-A698-17336ED752EC}" srcId="{7F603219-C02C-4DCF-813C-215015B14DA8}" destId="{CA2E0B21-D4FC-47D4-8D80-2E05684BD999}" srcOrd="1" destOrd="0" parTransId="{62AD7511-66C6-4EB1-A469-A0329E726728}" sibTransId="{97219F1F-C6F5-42A7-9AEF-C283A233E8DF}"/>
    <dgm:cxn modelId="{A8F3E6FB-BE47-433B-9B61-88159C9848FA}" srcId="{AE50F434-0438-4E54-9177-D3F292D6D1C0}" destId="{C01B6B3F-4F78-44CC-9D01-0671EEEC36BD}" srcOrd="1" destOrd="0" parTransId="{E62B3C03-F291-49D4-93D8-51551DC28182}" sibTransId="{3EE8C6B9-8222-442C-88FB-74BFE88F02DE}"/>
    <dgm:cxn modelId="{FEEA4BFE-1303-4EFF-9622-303A1AB5B1AC}" type="presOf" srcId="{D46693BD-AA03-4E83-B92B-D3529FC25760}" destId="{12B41AE4-5032-4FAD-BEBB-7B3BB95FDADA}" srcOrd="0" destOrd="1" presId="urn:microsoft.com/office/officeart/2005/8/layout/hProcess6"/>
    <dgm:cxn modelId="{206BF9D4-2C64-49C2-8422-64B09B8FB20E}" type="presParOf" srcId="{5920F396-3DCA-4BCB-999B-CF2952AD608F}" destId="{1563B165-8A8B-4C25-B61E-587F17FFC0F5}" srcOrd="0" destOrd="0" presId="urn:microsoft.com/office/officeart/2005/8/layout/hProcess6"/>
    <dgm:cxn modelId="{EFD18DA6-05E7-4DE6-83B1-7A412913074D}" type="presParOf" srcId="{1563B165-8A8B-4C25-B61E-587F17FFC0F5}" destId="{C6DFE2D6-7019-4641-8089-7B9D82882494}" srcOrd="0" destOrd="0" presId="urn:microsoft.com/office/officeart/2005/8/layout/hProcess6"/>
    <dgm:cxn modelId="{AB4E5347-B61B-471F-9C1F-FEEB79A58401}" type="presParOf" srcId="{1563B165-8A8B-4C25-B61E-587F17FFC0F5}" destId="{D763FF4E-CE87-4634-815A-FEC35D09319B}" srcOrd="1" destOrd="0" presId="urn:microsoft.com/office/officeart/2005/8/layout/hProcess6"/>
    <dgm:cxn modelId="{A11FC053-D879-4C84-A770-E1EC69966214}" type="presParOf" srcId="{1563B165-8A8B-4C25-B61E-587F17FFC0F5}" destId="{001F301A-9A09-4D62-AFB2-1C5E7EC80F7B}" srcOrd="2" destOrd="0" presId="urn:microsoft.com/office/officeart/2005/8/layout/hProcess6"/>
    <dgm:cxn modelId="{0D53DF3F-5682-4C71-999B-4CCEE7D561CB}" type="presParOf" srcId="{1563B165-8A8B-4C25-B61E-587F17FFC0F5}" destId="{4CE9330F-8DD7-489E-91BA-77601ACA216A}" srcOrd="3" destOrd="0" presId="urn:microsoft.com/office/officeart/2005/8/layout/hProcess6"/>
    <dgm:cxn modelId="{484E9C51-8F85-4A7F-808A-3AE5115BD179}" type="presParOf" srcId="{5920F396-3DCA-4BCB-999B-CF2952AD608F}" destId="{E355967E-E350-4408-B360-5EC10D9856AA}" srcOrd="1" destOrd="0" presId="urn:microsoft.com/office/officeart/2005/8/layout/hProcess6"/>
    <dgm:cxn modelId="{4BFA0D13-9436-4B9D-8BBB-7F41CBB39588}" type="presParOf" srcId="{5920F396-3DCA-4BCB-999B-CF2952AD608F}" destId="{37CA3270-D352-47DF-9A3C-A91AF40477B5}" srcOrd="2" destOrd="0" presId="urn:microsoft.com/office/officeart/2005/8/layout/hProcess6"/>
    <dgm:cxn modelId="{52A0FE5A-24D4-440D-8A8D-F58FDA747922}" type="presParOf" srcId="{37CA3270-D352-47DF-9A3C-A91AF40477B5}" destId="{B9904745-1FBE-4CD8-BA69-12815A41D181}" srcOrd="0" destOrd="0" presId="urn:microsoft.com/office/officeart/2005/8/layout/hProcess6"/>
    <dgm:cxn modelId="{0C6363D0-93C8-4200-A639-3A1028A2D9C1}" type="presParOf" srcId="{37CA3270-D352-47DF-9A3C-A91AF40477B5}" destId="{D50F2106-D80E-4B9B-8F07-E6041FDAF4CE}" srcOrd="1" destOrd="0" presId="urn:microsoft.com/office/officeart/2005/8/layout/hProcess6"/>
    <dgm:cxn modelId="{490062B1-48E7-48DC-8BA6-202D591C9E02}" type="presParOf" srcId="{37CA3270-D352-47DF-9A3C-A91AF40477B5}" destId="{8013B59F-F548-4D98-8639-CE00500BE972}" srcOrd="2" destOrd="0" presId="urn:microsoft.com/office/officeart/2005/8/layout/hProcess6"/>
    <dgm:cxn modelId="{5B8B5630-4D05-456C-9F9E-1AA5F91F9335}" type="presParOf" srcId="{37CA3270-D352-47DF-9A3C-A91AF40477B5}" destId="{87C8CC7F-460B-4A3C-B8B5-E8FF3EF774F3}" srcOrd="3" destOrd="0" presId="urn:microsoft.com/office/officeart/2005/8/layout/hProcess6"/>
    <dgm:cxn modelId="{439CFF6D-EF00-4423-A81D-3952A5733A4E}" type="presParOf" srcId="{5920F396-3DCA-4BCB-999B-CF2952AD608F}" destId="{8B149100-6011-4221-BA0A-2C36B653B0D1}" srcOrd="3" destOrd="0" presId="urn:microsoft.com/office/officeart/2005/8/layout/hProcess6"/>
    <dgm:cxn modelId="{8E3E122C-2EC6-4584-BFAC-FFAFD12B3454}" type="presParOf" srcId="{5920F396-3DCA-4BCB-999B-CF2952AD608F}" destId="{9CC609A1-CFD1-46FA-8E8D-C54A13DF4A63}" srcOrd="4" destOrd="0" presId="urn:microsoft.com/office/officeart/2005/8/layout/hProcess6"/>
    <dgm:cxn modelId="{64BAFFD5-9362-4C70-A92F-F805E260289F}" type="presParOf" srcId="{9CC609A1-CFD1-46FA-8E8D-C54A13DF4A63}" destId="{DA5EB8FC-92A0-4F77-9D7B-0FCAD8D9621B}" srcOrd="0" destOrd="0" presId="urn:microsoft.com/office/officeart/2005/8/layout/hProcess6"/>
    <dgm:cxn modelId="{88B214F5-A8F1-470A-A74C-F8962B47D9DD}" type="presParOf" srcId="{9CC609A1-CFD1-46FA-8E8D-C54A13DF4A63}" destId="{12B41AE4-5032-4FAD-BEBB-7B3BB95FDADA}" srcOrd="1" destOrd="0" presId="urn:microsoft.com/office/officeart/2005/8/layout/hProcess6"/>
    <dgm:cxn modelId="{4C7EAD35-B6A7-4B1A-BE0F-350564F33201}" type="presParOf" srcId="{9CC609A1-CFD1-46FA-8E8D-C54A13DF4A63}" destId="{EA116BEE-AFAA-4301-B6FB-D3B68FF751E7}" srcOrd="2" destOrd="0" presId="urn:microsoft.com/office/officeart/2005/8/layout/hProcess6"/>
    <dgm:cxn modelId="{14C061F5-CE48-4BD7-8D18-692498372341}" type="presParOf" srcId="{9CC609A1-CFD1-46FA-8E8D-C54A13DF4A63}" destId="{FE71E630-1D8F-47BA-B7F0-0EE482A6517B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1FF836-50F7-4C3D-8B3C-B11EC913C504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40E07240-7417-4AB2-A80B-AD582FBD62F6}">
      <dgm:prSet phldrT="[Tekst]"/>
      <dgm:spPr/>
      <dgm:t>
        <a:bodyPr/>
        <a:lstStyle/>
        <a:p>
          <a:r>
            <a:rPr lang="nb-NO" dirty="0"/>
            <a:t>2026 og videre……</a:t>
          </a:r>
        </a:p>
      </dgm:t>
    </dgm:pt>
    <dgm:pt modelId="{5ED20838-6377-41B4-95B4-4F49885F831A}" type="parTrans" cxnId="{F5CAC14D-1A89-4C7A-B8BE-E5D5F3D8BD31}">
      <dgm:prSet/>
      <dgm:spPr/>
      <dgm:t>
        <a:bodyPr/>
        <a:lstStyle/>
        <a:p>
          <a:endParaRPr lang="nb-NO"/>
        </a:p>
      </dgm:t>
    </dgm:pt>
    <dgm:pt modelId="{96C8C769-37CB-4602-AB3C-37823575F404}" type="sibTrans" cxnId="{F5CAC14D-1A89-4C7A-B8BE-E5D5F3D8BD31}">
      <dgm:prSet/>
      <dgm:spPr/>
      <dgm:t>
        <a:bodyPr/>
        <a:lstStyle/>
        <a:p>
          <a:endParaRPr lang="nb-NO"/>
        </a:p>
      </dgm:t>
    </dgm:pt>
    <dgm:pt modelId="{C19100C2-299C-4025-A746-5B53E8344DEB}">
      <dgm:prSet phldrT="[Teks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nb-NO" dirty="0"/>
            <a:t>Hjelper </a:t>
          </a:r>
          <a:r>
            <a:rPr lang="nb-NO" dirty="0" err="1"/>
            <a:t>Bevilgniner</a:t>
          </a:r>
          <a:r>
            <a:rPr lang="nb-NO" dirty="0"/>
            <a:t> fra </a:t>
          </a:r>
          <a:r>
            <a:rPr lang="nb-NO" dirty="0" err="1"/>
            <a:t>rev.statsbudsjett</a:t>
          </a:r>
          <a:r>
            <a:rPr lang="nb-NO" dirty="0"/>
            <a:t>?</a:t>
          </a:r>
        </a:p>
      </dgm:t>
    </dgm:pt>
    <dgm:pt modelId="{81FC612B-44EB-4C0C-A368-1D251117CBE8}" type="parTrans" cxnId="{5223C34A-413A-455B-97D6-556C8224B412}">
      <dgm:prSet/>
      <dgm:spPr/>
      <dgm:t>
        <a:bodyPr/>
        <a:lstStyle/>
        <a:p>
          <a:endParaRPr lang="nb-NO"/>
        </a:p>
      </dgm:t>
    </dgm:pt>
    <dgm:pt modelId="{F839E72C-0107-4F8F-8CFB-1F281295250E}" type="sibTrans" cxnId="{5223C34A-413A-455B-97D6-556C8224B412}">
      <dgm:prSet/>
      <dgm:spPr/>
      <dgm:t>
        <a:bodyPr/>
        <a:lstStyle/>
        <a:p>
          <a:endParaRPr lang="nb-NO"/>
        </a:p>
      </dgm:t>
    </dgm:pt>
    <dgm:pt modelId="{287C36B9-DD90-4308-919A-5D672B24E070}">
      <dgm:prSet/>
      <dgm:spPr/>
      <dgm:t>
        <a:bodyPr/>
        <a:lstStyle/>
        <a:p>
          <a:r>
            <a:rPr lang="nb-NO" dirty="0"/>
            <a:t>Fjordveien 13 samarbeid</a:t>
          </a:r>
        </a:p>
      </dgm:t>
    </dgm:pt>
    <dgm:pt modelId="{E13C0766-C3D0-4131-ABBA-877C873E0DC1}" type="parTrans" cxnId="{9DF58E06-3D4B-4C62-B499-6EDAAE15641F}">
      <dgm:prSet/>
      <dgm:spPr/>
      <dgm:t>
        <a:bodyPr/>
        <a:lstStyle/>
        <a:p>
          <a:endParaRPr lang="nb-NO"/>
        </a:p>
      </dgm:t>
    </dgm:pt>
    <dgm:pt modelId="{A6A2D0E1-DCD8-459A-88DB-6102AE9CD36D}" type="sibTrans" cxnId="{9DF58E06-3D4B-4C62-B499-6EDAAE15641F}">
      <dgm:prSet/>
      <dgm:spPr/>
      <dgm:t>
        <a:bodyPr/>
        <a:lstStyle/>
        <a:p>
          <a:endParaRPr lang="nb-NO"/>
        </a:p>
      </dgm:t>
    </dgm:pt>
    <dgm:pt modelId="{F455F245-728B-4F50-9E42-52E879E05CA0}">
      <dgm:prSet/>
      <dgm:spPr/>
      <dgm:t>
        <a:bodyPr/>
        <a:lstStyle/>
        <a:p>
          <a:r>
            <a:rPr lang="nb-NO" dirty="0"/>
            <a:t>Nye Aksjoner høst 2026?</a:t>
          </a:r>
        </a:p>
      </dgm:t>
    </dgm:pt>
    <dgm:pt modelId="{0296CFDF-67AB-449D-BF2A-EFF3E5714D87}" type="parTrans" cxnId="{B87D94C1-BA21-407A-8400-F3498E5F1AF0}">
      <dgm:prSet/>
      <dgm:spPr/>
      <dgm:t>
        <a:bodyPr/>
        <a:lstStyle/>
        <a:p>
          <a:endParaRPr lang="nb-NO"/>
        </a:p>
      </dgm:t>
    </dgm:pt>
    <dgm:pt modelId="{6F1349E2-E61C-4D40-B81E-FB65C0865E74}" type="sibTrans" cxnId="{B87D94C1-BA21-407A-8400-F3498E5F1AF0}">
      <dgm:prSet/>
      <dgm:spPr/>
      <dgm:t>
        <a:bodyPr/>
        <a:lstStyle/>
        <a:p>
          <a:endParaRPr lang="nb-NO"/>
        </a:p>
      </dgm:t>
    </dgm:pt>
    <dgm:pt modelId="{12609EAB-AC4A-4211-87BB-8E30F82A7F54}">
      <dgm:prSet/>
      <dgm:spPr/>
      <dgm:t>
        <a:bodyPr/>
        <a:lstStyle/>
        <a:p>
          <a:r>
            <a:rPr lang="nb-NO" dirty="0"/>
            <a:t>Nye møter med Samferdselsminister?</a:t>
          </a:r>
        </a:p>
      </dgm:t>
    </dgm:pt>
    <dgm:pt modelId="{D25382A5-1A5C-4098-9B5D-AE6E9E3F1BF5}" type="parTrans" cxnId="{8E1A13DA-2773-4000-954E-DD3D5C92AD7A}">
      <dgm:prSet/>
      <dgm:spPr/>
      <dgm:t>
        <a:bodyPr/>
        <a:lstStyle/>
        <a:p>
          <a:endParaRPr lang="nb-NO"/>
        </a:p>
      </dgm:t>
    </dgm:pt>
    <dgm:pt modelId="{0FC54197-5EB2-4DA2-A05A-04D7AA0BD620}" type="sibTrans" cxnId="{8E1A13DA-2773-4000-954E-DD3D5C92AD7A}">
      <dgm:prSet/>
      <dgm:spPr/>
      <dgm:t>
        <a:bodyPr/>
        <a:lstStyle/>
        <a:p>
          <a:endParaRPr lang="nb-NO"/>
        </a:p>
      </dgm:t>
    </dgm:pt>
    <dgm:pt modelId="{D60346D5-9864-4CA8-8C30-41157D83867B}" type="pres">
      <dgm:prSet presAssocID="{051FF836-50F7-4C3D-8B3C-B11EC913C504}" presName="theList" presStyleCnt="0">
        <dgm:presLayoutVars>
          <dgm:dir/>
          <dgm:animLvl val="lvl"/>
          <dgm:resizeHandles val="exact"/>
        </dgm:presLayoutVars>
      </dgm:prSet>
      <dgm:spPr/>
    </dgm:pt>
    <dgm:pt modelId="{7500785E-FEF4-4E80-B8FB-5961DE6B8F83}" type="pres">
      <dgm:prSet presAssocID="{40E07240-7417-4AB2-A80B-AD582FBD62F6}" presName="compNode" presStyleCnt="0"/>
      <dgm:spPr/>
    </dgm:pt>
    <dgm:pt modelId="{419D1FBC-9C85-41BC-B0A8-4520EAEBE2C8}" type="pres">
      <dgm:prSet presAssocID="{40E07240-7417-4AB2-A80B-AD582FBD62F6}" presName="noGeometry" presStyleCnt="0"/>
      <dgm:spPr/>
    </dgm:pt>
    <dgm:pt modelId="{98F3281D-0634-4AE1-8A17-67B7996D46B1}" type="pres">
      <dgm:prSet presAssocID="{40E07240-7417-4AB2-A80B-AD582FBD62F6}" presName="childTextVisible" presStyleLbl="bgAccFollowNode1" presStyleIdx="0" presStyleCnt="1">
        <dgm:presLayoutVars>
          <dgm:bulletEnabled val="1"/>
        </dgm:presLayoutVars>
      </dgm:prSet>
      <dgm:spPr/>
    </dgm:pt>
    <dgm:pt modelId="{CB20CA45-2942-4B72-871F-03834C67A2F7}" type="pres">
      <dgm:prSet presAssocID="{40E07240-7417-4AB2-A80B-AD582FBD62F6}" presName="childTextHidden" presStyleLbl="bgAccFollowNode1" presStyleIdx="0" presStyleCnt="1"/>
      <dgm:spPr/>
    </dgm:pt>
    <dgm:pt modelId="{A8F8ABA3-3C00-44FD-94CE-031D7C4F7467}" type="pres">
      <dgm:prSet presAssocID="{40E07240-7417-4AB2-A80B-AD582FBD62F6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9DF58E06-3D4B-4C62-B499-6EDAAE15641F}" srcId="{40E07240-7417-4AB2-A80B-AD582FBD62F6}" destId="{287C36B9-DD90-4308-919A-5D672B24E070}" srcOrd="1" destOrd="0" parTransId="{E13C0766-C3D0-4131-ABBA-877C873E0DC1}" sibTransId="{A6A2D0E1-DCD8-459A-88DB-6102AE9CD36D}"/>
    <dgm:cxn modelId="{CB13DD13-E904-4107-A50C-53E0860E5556}" type="presOf" srcId="{F455F245-728B-4F50-9E42-52E879E05CA0}" destId="{CB20CA45-2942-4B72-871F-03834C67A2F7}" srcOrd="1" destOrd="2" presId="urn:microsoft.com/office/officeart/2005/8/layout/hProcess6"/>
    <dgm:cxn modelId="{B220E726-98AD-47E1-908C-BFBFAEF112ED}" type="presOf" srcId="{12609EAB-AC4A-4211-87BB-8E30F82A7F54}" destId="{98F3281D-0634-4AE1-8A17-67B7996D46B1}" srcOrd="0" destOrd="3" presId="urn:microsoft.com/office/officeart/2005/8/layout/hProcess6"/>
    <dgm:cxn modelId="{A3EB3530-AF04-4B83-8432-96781E8CB303}" type="presOf" srcId="{051FF836-50F7-4C3D-8B3C-B11EC913C504}" destId="{D60346D5-9864-4CA8-8C30-41157D83867B}" srcOrd="0" destOrd="0" presId="urn:microsoft.com/office/officeart/2005/8/layout/hProcess6"/>
    <dgm:cxn modelId="{BA326E66-B6C0-4A41-962D-9190432BAFD4}" type="presOf" srcId="{12609EAB-AC4A-4211-87BB-8E30F82A7F54}" destId="{CB20CA45-2942-4B72-871F-03834C67A2F7}" srcOrd="1" destOrd="3" presId="urn:microsoft.com/office/officeart/2005/8/layout/hProcess6"/>
    <dgm:cxn modelId="{5223C34A-413A-455B-97D6-556C8224B412}" srcId="{40E07240-7417-4AB2-A80B-AD582FBD62F6}" destId="{C19100C2-299C-4025-A746-5B53E8344DEB}" srcOrd="0" destOrd="0" parTransId="{81FC612B-44EB-4C0C-A368-1D251117CBE8}" sibTransId="{F839E72C-0107-4F8F-8CFB-1F281295250E}"/>
    <dgm:cxn modelId="{F5CAC14D-1A89-4C7A-B8BE-E5D5F3D8BD31}" srcId="{051FF836-50F7-4C3D-8B3C-B11EC913C504}" destId="{40E07240-7417-4AB2-A80B-AD582FBD62F6}" srcOrd="0" destOrd="0" parTransId="{5ED20838-6377-41B4-95B4-4F49885F831A}" sibTransId="{96C8C769-37CB-4602-AB3C-37823575F404}"/>
    <dgm:cxn modelId="{97283976-DF03-4285-A1CA-5407787CAC64}" type="presOf" srcId="{287C36B9-DD90-4308-919A-5D672B24E070}" destId="{98F3281D-0634-4AE1-8A17-67B7996D46B1}" srcOrd="0" destOrd="1" presId="urn:microsoft.com/office/officeart/2005/8/layout/hProcess6"/>
    <dgm:cxn modelId="{3C1560A1-1661-40B9-B21A-309BBA77657B}" type="presOf" srcId="{C19100C2-299C-4025-A746-5B53E8344DEB}" destId="{98F3281D-0634-4AE1-8A17-67B7996D46B1}" srcOrd="0" destOrd="0" presId="urn:microsoft.com/office/officeart/2005/8/layout/hProcess6"/>
    <dgm:cxn modelId="{B87D94C1-BA21-407A-8400-F3498E5F1AF0}" srcId="{40E07240-7417-4AB2-A80B-AD582FBD62F6}" destId="{F455F245-728B-4F50-9E42-52E879E05CA0}" srcOrd="2" destOrd="0" parTransId="{0296CFDF-67AB-449D-BF2A-EFF3E5714D87}" sibTransId="{6F1349E2-E61C-4D40-B81E-FB65C0865E74}"/>
    <dgm:cxn modelId="{1AF129C2-E99A-4FDE-85BC-B9B9DB433FC1}" type="presOf" srcId="{C19100C2-299C-4025-A746-5B53E8344DEB}" destId="{CB20CA45-2942-4B72-871F-03834C67A2F7}" srcOrd="1" destOrd="0" presId="urn:microsoft.com/office/officeart/2005/8/layout/hProcess6"/>
    <dgm:cxn modelId="{8E1A13DA-2773-4000-954E-DD3D5C92AD7A}" srcId="{40E07240-7417-4AB2-A80B-AD582FBD62F6}" destId="{12609EAB-AC4A-4211-87BB-8E30F82A7F54}" srcOrd="3" destOrd="0" parTransId="{D25382A5-1A5C-4098-9B5D-AE6E9E3F1BF5}" sibTransId="{0FC54197-5EB2-4DA2-A05A-04D7AA0BD620}"/>
    <dgm:cxn modelId="{7C9E5FE3-22BA-4934-A38F-4606E2CC07B6}" type="presOf" srcId="{40E07240-7417-4AB2-A80B-AD582FBD62F6}" destId="{A8F8ABA3-3C00-44FD-94CE-031D7C4F7467}" srcOrd="0" destOrd="0" presId="urn:microsoft.com/office/officeart/2005/8/layout/hProcess6"/>
    <dgm:cxn modelId="{D989FBE7-81B4-4E15-88B2-F6BFE6CE710D}" type="presOf" srcId="{F455F245-728B-4F50-9E42-52E879E05CA0}" destId="{98F3281D-0634-4AE1-8A17-67B7996D46B1}" srcOrd="0" destOrd="2" presId="urn:microsoft.com/office/officeart/2005/8/layout/hProcess6"/>
    <dgm:cxn modelId="{181C31EF-B4FA-4106-9417-D459CB6394ED}" type="presOf" srcId="{287C36B9-DD90-4308-919A-5D672B24E070}" destId="{CB20CA45-2942-4B72-871F-03834C67A2F7}" srcOrd="1" destOrd="1" presId="urn:microsoft.com/office/officeart/2005/8/layout/hProcess6"/>
    <dgm:cxn modelId="{147060E0-68E7-4176-8450-3BE23C9E897F}" type="presParOf" srcId="{D60346D5-9864-4CA8-8C30-41157D83867B}" destId="{7500785E-FEF4-4E80-B8FB-5961DE6B8F83}" srcOrd="0" destOrd="0" presId="urn:microsoft.com/office/officeart/2005/8/layout/hProcess6"/>
    <dgm:cxn modelId="{70B95420-8FB4-47C1-B468-C11D5D0EE48F}" type="presParOf" srcId="{7500785E-FEF4-4E80-B8FB-5961DE6B8F83}" destId="{419D1FBC-9C85-41BC-B0A8-4520EAEBE2C8}" srcOrd="0" destOrd="0" presId="urn:microsoft.com/office/officeart/2005/8/layout/hProcess6"/>
    <dgm:cxn modelId="{E61B8077-91B6-4A39-970D-6649E1917587}" type="presParOf" srcId="{7500785E-FEF4-4E80-B8FB-5961DE6B8F83}" destId="{98F3281D-0634-4AE1-8A17-67B7996D46B1}" srcOrd="1" destOrd="0" presId="urn:microsoft.com/office/officeart/2005/8/layout/hProcess6"/>
    <dgm:cxn modelId="{5E740028-6CAF-44F9-A498-68CA0C2CA5EA}" type="presParOf" srcId="{7500785E-FEF4-4E80-B8FB-5961DE6B8F83}" destId="{CB20CA45-2942-4B72-871F-03834C67A2F7}" srcOrd="2" destOrd="0" presId="urn:microsoft.com/office/officeart/2005/8/layout/hProcess6"/>
    <dgm:cxn modelId="{4CD5C1DC-D44D-473A-A67A-EE49DFAF873F}" type="presParOf" srcId="{7500785E-FEF4-4E80-B8FB-5961DE6B8F83}" destId="{A8F8ABA3-3C00-44FD-94CE-031D7C4F7467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E12BC-6845-4051-881A-46AFF307ED6B}">
      <dsp:nvSpPr>
        <dsp:cNvPr id="0" name=""/>
        <dsp:cNvSpPr/>
      </dsp:nvSpPr>
      <dsp:spPr>
        <a:xfrm>
          <a:off x="3339823" y="2329996"/>
          <a:ext cx="1316670" cy="13166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>
              <a:solidFill>
                <a:schemeClr val="tx1"/>
              </a:solidFill>
            </a:rPr>
            <a:t>Rv13</a:t>
          </a:r>
        </a:p>
      </dsp:txBody>
      <dsp:txXfrm>
        <a:off x="3532645" y="2522818"/>
        <a:ext cx="931026" cy="931026"/>
      </dsp:txXfrm>
    </dsp:sp>
    <dsp:sp modelId="{7E0AAF6C-B2EA-4ACB-B91E-2997C16F4332}">
      <dsp:nvSpPr>
        <dsp:cNvPr id="0" name=""/>
        <dsp:cNvSpPr/>
      </dsp:nvSpPr>
      <dsp:spPr>
        <a:xfrm rot="5671823">
          <a:off x="3428762" y="1407427"/>
          <a:ext cx="1152001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>
        <a:off x="3487027" y="1425596"/>
        <a:ext cx="1044002" cy="215998"/>
      </dsp:txXfrm>
    </dsp:sp>
    <dsp:sp modelId="{7F8A2127-F78A-44AB-B7FA-F58EAC9437FC}">
      <dsp:nvSpPr>
        <dsp:cNvPr id="0" name=""/>
        <dsp:cNvSpPr/>
      </dsp:nvSpPr>
      <dsp:spPr>
        <a:xfrm>
          <a:off x="3440390" y="26136"/>
          <a:ext cx="1139822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Fjordveien 13</a:t>
          </a:r>
        </a:p>
      </dsp:txBody>
      <dsp:txXfrm>
        <a:off x="3607313" y="139307"/>
        <a:ext cx="805976" cy="546440"/>
      </dsp:txXfrm>
    </dsp:sp>
    <dsp:sp modelId="{68A19FA5-F730-4076-89D8-EBF741DC3022}">
      <dsp:nvSpPr>
        <dsp:cNvPr id="0" name=""/>
        <dsp:cNvSpPr/>
      </dsp:nvSpPr>
      <dsp:spPr>
        <a:xfrm rot="6864816">
          <a:off x="3922724" y="1512951"/>
          <a:ext cx="1223997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>
        <a:off x="3999043" y="1535780"/>
        <a:ext cx="1115998" cy="215998"/>
      </dsp:txXfrm>
    </dsp:sp>
    <dsp:sp modelId="{E157DF3B-A4CD-431A-955D-609462CB901A}">
      <dsp:nvSpPr>
        <dsp:cNvPr id="0" name=""/>
        <dsp:cNvSpPr/>
      </dsp:nvSpPr>
      <dsp:spPr>
        <a:xfrm>
          <a:off x="4598433" y="219918"/>
          <a:ext cx="772782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NLF</a:t>
          </a:r>
        </a:p>
      </dsp:txBody>
      <dsp:txXfrm>
        <a:off x="4711604" y="333089"/>
        <a:ext cx="546440" cy="546440"/>
      </dsp:txXfrm>
    </dsp:sp>
    <dsp:sp modelId="{39A55AB8-5F2F-40CB-8601-0E44834375BB}">
      <dsp:nvSpPr>
        <dsp:cNvPr id="0" name=""/>
        <dsp:cNvSpPr/>
      </dsp:nvSpPr>
      <dsp:spPr>
        <a:xfrm rot="7854572">
          <a:off x="4422021" y="1844471"/>
          <a:ext cx="1079996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>
        <a:off x="4511383" y="1875661"/>
        <a:ext cx="971997" cy="215998"/>
      </dsp:txXfrm>
    </dsp:sp>
    <dsp:sp modelId="{725F4FBC-617E-40CC-A733-8DF6E4231827}">
      <dsp:nvSpPr>
        <dsp:cNvPr id="0" name=""/>
        <dsp:cNvSpPr/>
      </dsp:nvSpPr>
      <dsp:spPr>
        <a:xfrm>
          <a:off x="5113291" y="792088"/>
          <a:ext cx="1415976" cy="7462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E134 Haukeliveien AS</a:t>
          </a:r>
        </a:p>
      </dsp:txBody>
      <dsp:txXfrm>
        <a:off x="5320656" y="901373"/>
        <a:ext cx="1001246" cy="527674"/>
      </dsp:txXfrm>
    </dsp:sp>
    <dsp:sp modelId="{FACA46EA-6288-4FAE-A52B-B1CE1534C506}">
      <dsp:nvSpPr>
        <dsp:cNvPr id="0" name=""/>
        <dsp:cNvSpPr/>
      </dsp:nvSpPr>
      <dsp:spPr>
        <a:xfrm rot="9620361">
          <a:off x="4718663" y="2324782"/>
          <a:ext cx="936002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>
        <a:off x="4823514" y="2378614"/>
        <a:ext cx="828003" cy="215998"/>
      </dsp:txXfrm>
    </dsp:sp>
    <dsp:sp modelId="{18D97138-5B3A-43C4-A836-A0F1BBE6CD0D}">
      <dsp:nvSpPr>
        <dsp:cNvPr id="0" name=""/>
        <dsp:cNvSpPr/>
      </dsp:nvSpPr>
      <dsp:spPr>
        <a:xfrm>
          <a:off x="5631440" y="1615274"/>
          <a:ext cx="1497482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Vegvesenet</a:t>
          </a:r>
        </a:p>
      </dsp:txBody>
      <dsp:txXfrm>
        <a:off x="5850741" y="1728445"/>
        <a:ext cx="1058880" cy="546440"/>
      </dsp:txXfrm>
    </dsp:sp>
    <dsp:sp modelId="{51BCE629-17BA-469C-9792-D6B4FEBA4022}">
      <dsp:nvSpPr>
        <dsp:cNvPr id="0" name=""/>
        <dsp:cNvSpPr/>
      </dsp:nvSpPr>
      <dsp:spPr>
        <a:xfrm rot="10800000">
          <a:off x="4829398" y="2735304"/>
          <a:ext cx="648001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>
        <a:off x="4937397" y="2807304"/>
        <a:ext cx="540002" cy="215998"/>
      </dsp:txXfrm>
    </dsp:sp>
    <dsp:sp modelId="{C56EB284-913A-45F7-B8E8-851728F65B80}">
      <dsp:nvSpPr>
        <dsp:cNvPr id="0" name=""/>
        <dsp:cNvSpPr/>
      </dsp:nvSpPr>
      <dsp:spPr>
        <a:xfrm>
          <a:off x="5631431" y="2528913"/>
          <a:ext cx="1945108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Ordførere og kommuner</a:t>
          </a:r>
        </a:p>
      </dsp:txBody>
      <dsp:txXfrm>
        <a:off x="5916285" y="2642084"/>
        <a:ext cx="1375400" cy="546440"/>
      </dsp:txXfrm>
    </dsp:sp>
    <dsp:sp modelId="{C40AA950-3E68-4D00-8D22-3884AFA30FB2}">
      <dsp:nvSpPr>
        <dsp:cNvPr id="0" name=""/>
        <dsp:cNvSpPr/>
      </dsp:nvSpPr>
      <dsp:spPr>
        <a:xfrm rot="11909513">
          <a:off x="4792598" y="3399672"/>
          <a:ext cx="1463510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>
        <a:off x="4897809" y="3488799"/>
        <a:ext cx="1355511" cy="215998"/>
      </dsp:txXfrm>
    </dsp:sp>
    <dsp:sp modelId="{1DD96452-14A4-4F4B-87E9-66D3778A4F2E}">
      <dsp:nvSpPr>
        <dsp:cNvPr id="0" name=""/>
        <dsp:cNvSpPr/>
      </dsp:nvSpPr>
      <dsp:spPr>
        <a:xfrm>
          <a:off x="6414129" y="3456386"/>
          <a:ext cx="772782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Skoler og samfunn</a:t>
          </a:r>
        </a:p>
      </dsp:txBody>
      <dsp:txXfrm>
        <a:off x="6527300" y="3569557"/>
        <a:ext cx="546440" cy="546440"/>
      </dsp:txXfrm>
    </dsp:sp>
    <dsp:sp modelId="{E8D64EB3-C685-4E76-8563-7AACDB12C86B}">
      <dsp:nvSpPr>
        <dsp:cNvPr id="0" name=""/>
        <dsp:cNvSpPr/>
      </dsp:nvSpPr>
      <dsp:spPr>
        <a:xfrm rot="13255719">
          <a:off x="4472255" y="3708521"/>
          <a:ext cx="1007999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 dirty="0">
            <a:solidFill>
              <a:schemeClr val="tx1"/>
            </a:solidFill>
          </a:endParaRPr>
        </a:p>
      </dsp:txBody>
      <dsp:txXfrm>
        <a:off x="4567053" y="3815897"/>
        <a:ext cx="900000" cy="215998"/>
      </dsp:txXfrm>
    </dsp:sp>
    <dsp:sp modelId="{25A31E79-3D48-41EB-B33D-A4CCF7BA9512}">
      <dsp:nvSpPr>
        <dsp:cNvPr id="0" name=""/>
        <dsp:cNvSpPr/>
      </dsp:nvSpPr>
      <dsp:spPr>
        <a:xfrm>
          <a:off x="5093035" y="4214511"/>
          <a:ext cx="2295665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Trygg Rv13 gjennom Suldal</a:t>
          </a:r>
        </a:p>
      </dsp:txBody>
      <dsp:txXfrm>
        <a:off x="5429227" y="4327682"/>
        <a:ext cx="1623281" cy="546440"/>
      </dsp:txXfrm>
    </dsp:sp>
    <dsp:sp modelId="{6B439502-726E-4023-A120-3757A355BB09}">
      <dsp:nvSpPr>
        <dsp:cNvPr id="0" name=""/>
        <dsp:cNvSpPr/>
      </dsp:nvSpPr>
      <dsp:spPr>
        <a:xfrm rot="14861228">
          <a:off x="4022710" y="4057626"/>
          <a:ext cx="1007997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>
        <a:off x="4097211" y="4179582"/>
        <a:ext cx="899998" cy="215998"/>
      </dsp:txXfrm>
    </dsp:sp>
    <dsp:sp modelId="{03EA435F-1390-467E-8A34-47D1D3AC7A1F}">
      <dsp:nvSpPr>
        <dsp:cNvPr id="0" name=""/>
        <dsp:cNvSpPr/>
      </dsp:nvSpPr>
      <dsp:spPr>
        <a:xfrm>
          <a:off x="4103068" y="4913789"/>
          <a:ext cx="1746372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Nasjonal rassikring</a:t>
          </a:r>
        </a:p>
      </dsp:txBody>
      <dsp:txXfrm>
        <a:off x="4358818" y="5026960"/>
        <a:ext cx="1234872" cy="546440"/>
      </dsp:txXfrm>
    </dsp:sp>
    <dsp:sp modelId="{1B479C04-315D-45A4-936B-9269BECFA06D}">
      <dsp:nvSpPr>
        <dsp:cNvPr id="0" name=""/>
        <dsp:cNvSpPr/>
      </dsp:nvSpPr>
      <dsp:spPr>
        <a:xfrm rot="1700976">
          <a:off x="1776631" y="1917790"/>
          <a:ext cx="1583994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 rot="10800000">
        <a:off x="1783107" y="1964148"/>
        <a:ext cx="1475995" cy="215998"/>
      </dsp:txXfrm>
    </dsp:sp>
    <dsp:sp modelId="{22EF6816-57A4-4506-8250-789E712C41B1}">
      <dsp:nvSpPr>
        <dsp:cNvPr id="0" name=""/>
        <dsp:cNvSpPr/>
      </dsp:nvSpPr>
      <dsp:spPr>
        <a:xfrm>
          <a:off x="929664" y="931094"/>
          <a:ext cx="772782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Media</a:t>
          </a:r>
        </a:p>
      </dsp:txBody>
      <dsp:txXfrm>
        <a:off x="1042835" y="1044265"/>
        <a:ext cx="546440" cy="546440"/>
      </dsp:txXfrm>
    </dsp:sp>
    <dsp:sp modelId="{ABD27B89-D261-44DA-934C-241B63E8CA03}">
      <dsp:nvSpPr>
        <dsp:cNvPr id="0" name=""/>
        <dsp:cNvSpPr/>
      </dsp:nvSpPr>
      <dsp:spPr>
        <a:xfrm rot="17521267">
          <a:off x="2890259" y="4092446"/>
          <a:ext cx="1152003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 rot="10800000">
        <a:off x="2924011" y="4214506"/>
        <a:ext cx="1044004" cy="215998"/>
      </dsp:txXfrm>
    </dsp:sp>
    <dsp:sp modelId="{ED389034-FA13-47E0-AD11-EDB30DEF44E9}">
      <dsp:nvSpPr>
        <dsp:cNvPr id="0" name=""/>
        <dsp:cNvSpPr/>
      </dsp:nvSpPr>
      <dsp:spPr>
        <a:xfrm>
          <a:off x="2127511" y="4983963"/>
          <a:ext cx="1767963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 err="1">
              <a:solidFill>
                <a:schemeClr val="tx1"/>
              </a:solidFill>
            </a:rPr>
            <a:t>Samferdselsdept</a:t>
          </a:r>
          <a:r>
            <a:rPr lang="nb-NO" sz="1050" kern="1200" dirty="0">
              <a:solidFill>
                <a:schemeClr val="tx1"/>
              </a:solidFill>
            </a:rPr>
            <a:t>.</a:t>
          </a:r>
        </a:p>
      </dsp:txBody>
      <dsp:txXfrm>
        <a:off x="2386423" y="5097134"/>
        <a:ext cx="1250139" cy="546440"/>
      </dsp:txXfrm>
    </dsp:sp>
    <dsp:sp modelId="{98485516-AA0A-41C6-A522-F8A7CCA51193}">
      <dsp:nvSpPr>
        <dsp:cNvPr id="0" name=""/>
        <dsp:cNvSpPr/>
      </dsp:nvSpPr>
      <dsp:spPr>
        <a:xfrm rot="19066711">
          <a:off x="2376309" y="3796932"/>
          <a:ext cx="1152002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 rot="10800000">
        <a:off x="2390319" y="3905220"/>
        <a:ext cx="1044003" cy="215998"/>
      </dsp:txXfrm>
    </dsp:sp>
    <dsp:sp modelId="{5BC36444-C30B-4536-8AFB-5BB8D14096CB}">
      <dsp:nvSpPr>
        <dsp:cNvPr id="0" name=""/>
        <dsp:cNvSpPr/>
      </dsp:nvSpPr>
      <dsp:spPr>
        <a:xfrm>
          <a:off x="1084991" y="4392478"/>
          <a:ext cx="1564312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 err="1">
              <a:solidFill>
                <a:schemeClr val="tx1"/>
              </a:solidFill>
            </a:rPr>
            <a:t>Fylkespolitikkere</a:t>
          </a:r>
          <a:endParaRPr lang="nb-NO" sz="1050" kern="1200" dirty="0">
            <a:solidFill>
              <a:schemeClr val="tx1"/>
            </a:solidFill>
          </a:endParaRPr>
        </a:p>
      </dsp:txBody>
      <dsp:txXfrm>
        <a:off x="1314079" y="4505649"/>
        <a:ext cx="1106136" cy="546440"/>
      </dsp:txXfrm>
    </dsp:sp>
    <dsp:sp modelId="{FD33F6DA-F586-4237-A286-6A2DBA703A34}">
      <dsp:nvSpPr>
        <dsp:cNvPr id="0" name=""/>
        <dsp:cNvSpPr/>
      </dsp:nvSpPr>
      <dsp:spPr>
        <a:xfrm rot="20198142">
          <a:off x="2417790" y="3291458"/>
          <a:ext cx="828000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 rot="10800000">
        <a:off x="2422218" y="3384873"/>
        <a:ext cx="720001" cy="215998"/>
      </dsp:txXfrm>
    </dsp:sp>
    <dsp:sp modelId="{678C4541-3F03-4F1C-B811-D52DD99448CE}">
      <dsp:nvSpPr>
        <dsp:cNvPr id="0" name=""/>
        <dsp:cNvSpPr/>
      </dsp:nvSpPr>
      <dsp:spPr>
        <a:xfrm>
          <a:off x="779135" y="3588606"/>
          <a:ext cx="1674000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Rogalandsbenken</a:t>
          </a:r>
        </a:p>
      </dsp:txBody>
      <dsp:txXfrm>
        <a:off x="1024287" y="3701777"/>
        <a:ext cx="1183696" cy="546440"/>
      </dsp:txXfrm>
    </dsp:sp>
    <dsp:sp modelId="{B0CD81D5-152A-4136-BD2D-6AA849F35532}">
      <dsp:nvSpPr>
        <dsp:cNvPr id="0" name=""/>
        <dsp:cNvSpPr/>
      </dsp:nvSpPr>
      <dsp:spPr>
        <a:xfrm>
          <a:off x="2345118" y="2817702"/>
          <a:ext cx="756002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 rot="10800000">
        <a:off x="2345118" y="2889702"/>
        <a:ext cx="648003" cy="215998"/>
      </dsp:txXfrm>
    </dsp:sp>
    <dsp:sp modelId="{284EAE38-1717-4B5C-B438-CD4BE67F1042}">
      <dsp:nvSpPr>
        <dsp:cNvPr id="0" name=""/>
        <dsp:cNvSpPr/>
      </dsp:nvSpPr>
      <dsp:spPr>
        <a:xfrm>
          <a:off x="579004" y="2511988"/>
          <a:ext cx="1681744" cy="9526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Næringsforeningen</a:t>
          </a:r>
        </a:p>
      </dsp:txBody>
      <dsp:txXfrm>
        <a:off x="825290" y="2651506"/>
        <a:ext cx="1189172" cy="673650"/>
      </dsp:txXfrm>
    </dsp:sp>
    <dsp:sp modelId="{8221B15F-9445-4402-BD13-CDEE296497DA}">
      <dsp:nvSpPr>
        <dsp:cNvPr id="0" name=""/>
        <dsp:cNvSpPr/>
      </dsp:nvSpPr>
      <dsp:spPr>
        <a:xfrm rot="1101547">
          <a:off x="1790950" y="2322480"/>
          <a:ext cx="1404001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 rot="10800000">
        <a:off x="1793699" y="2377472"/>
        <a:ext cx="1296002" cy="215998"/>
      </dsp:txXfrm>
    </dsp:sp>
    <dsp:sp modelId="{6B92DBD8-C6BF-4F4D-A67C-8821B37B8363}">
      <dsp:nvSpPr>
        <dsp:cNvPr id="0" name=""/>
        <dsp:cNvSpPr/>
      </dsp:nvSpPr>
      <dsp:spPr>
        <a:xfrm>
          <a:off x="805795" y="1696227"/>
          <a:ext cx="772782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NHO</a:t>
          </a:r>
        </a:p>
      </dsp:txBody>
      <dsp:txXfrm>
        <a:off x="918966" y="1809398"/>
        <a:ext cx="546440" cy="546440"/>
      </dsp:txXfrm>
    </dsp:sp>
    <dsp:sp modelId="{7F654D07-135E-4555-AC69-CEB1FF8EA8A7}">
      <dsp:nvSpPr>
        <dsp:cNvPr id="0" name=""/>
        <dsp:cNvSpPr/>
      </dsp:nvSpPr>
      <dsp:spPr>
        <a:xfrm rot="2618083" flipV="1">
          <a:off x="2453198" y="1727326"/>
          <a:ext cx="1152000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 rot="10800000">
        <a:off x="2468115" y="1762063"/>
        <a:ext cx="1044001" cy="215998"/>
      </dsp:txXfrm>
    </dsp:sp>
    <dsp:sp modelId="{02DE39FB-AD14-4E3D-B89B-E8E9F1DD0251}">
      <dsp:nvSpPr>
        <dsp:cNvPr id="0" name=""/>
        <dsp:cNvSpPr/>
      </dsp:nvSpPr>
      <dsp:spPr>
        <a:xfrm>
          <a:off x="1788646" y="778819"/>
          <a:ext cx="772782" cy="772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Næringslivet</a:t>
          </a:r>
        </a:p>
      </dsp:txBody>
      <dsp:txXfrm>
        <a:off x="1901817" y="891990"/>
        <a:ext cx="546440" cy="546440"/>
      </dsp:txXfrm>
    </dsp:sp>
    <dsp:sp modelId="{C4D4155E-B3A8-4A4F-9E14-3F9543A7E4B6}">
      <dsp:nvSpPr>
        <dsp:cNvPr id="0" name=""/>
        <dsp:cNvSpPr/>
      </dsp:nvSpPr>
      <dsp:spPr>
        <a:xfrm rot="4089214">
          <a:off x="2964362" y="1498688"/>
          <a:ext cx="1044003" cy="359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50" kern="1200">
            <a:solidFill>
              <a:schemeClr val="tx1"/>
            </a:solidFill>
          </a:endParaRPr>
        </a:p>
      </dsp:txBody>
      <dsp:txXfrm rot="10800000">
        <a:off x="2998267" y="1520566"/>
        <a:ext cx="936004" cy="215998"/>
      </dsp:txXfrm>
    </dsp:sp>
    <dsp:sp modelId="{93E42D4F-8A3D-44D6-8344-D32809E8C236}">
      <dsp:nvSpPr>
        <dsp:cNvPr id="0" name=""/>
        <dsp:cNvSpPr/>
      </dsp:nvSpPr>
      <dsp:spPr>
        <a:xfrm>
          <a:off x="2446623" y="246700"/>
          <a:ext cx="949741" cy="7614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solidFill>
                <a:schemeClr val="tx1"/>
              </a:solidFill>
            </a:rPr>
            <a:t>NAF Region Vest</a:t>
          </a:r>
        </a:p>
      </dsp:txBody>
      <dsp:txXfrm>
        <a:off x="2585709" y="358206"/>
        <a:ext cx="671569" cy="5384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63FF4E-CE87-4634-815A-FEC35D09319B}">
      <dsp:nvSpPr>
        <dsp:cNvPr id="0" name=""/>
        <dsp:cNvSpPr/>
      </dsp:nvSpPr>
      <dsp:spPr>
        <a:xfrm>
          <a:off x="517115" y="98386"/>
          <a:ext cx="2050597" cy="179248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 dirty="0"/>
            <a:t>Hjertet i Halsen</a:t>
          </a:r>
        </a:p>
      </dsp:txBody>
      <dsp:txXfrm>
        <a:off x="1029765" y="367258"/>
        <a:ext cx="999666" cy="1254736"/>
      </dsp:txXfrm>
    </dsp:sp>
    <dsp:sp modelId="{4CE9330F-8DD7-489E-91BA-77601ACA216A}">
      <dsp:nvSpPr>
        <dsp:cNvPr id="0" name=""/>
        <dsp:cNvSpPr/>
      </dsp:nvSpPr>
      <dsp:spPr>
        <a:xfrm>
          <a:off x="4466" y="481977"/>
          <a:ext cx="1025298" cy="1025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2019</a:t>
          </a:r>
        </a:p>
      </dsp:txBody>
      <dsp:txXfrm>
        <a:off x="154617" y="632128"/>
        <a:ext cx="724996" cy="724996"/>
      </dsp:txXfrm>
    </dsp:sp>
    <dsp:sp modelId="{D50F2106-D80E-4B9B-8F07-E6041FDAF4CE}">
      <dsp:nvSpPr>
        <dsp:cNvPr id="0" name=""/>
        <dsp:cNvSpPr/>
      </dsp:nvSpPr>
      <dsp:spPr>
        <a:xfrm>
          <a:off x="3052043" y="98386"/>
          <a:ext cx="2050597" cy="179248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600" kern="1200" dirty="0"/>
            <a:t>Aksjon </a:t>
          </a:r>
          <a:r>
            <a:rPr lang="nb-NO" sz="1600" b="1" kern="1200" dirty="0"/>
            <a:t>tunnel nå! </a:t>
          </a:r>
          <a:r>
            <a:rPr lang="nb-NO" sz="1600" kern="1200" dirty="0"/>
            <a:t>i </a:t>
          </a:r>
          <a:r>
            <a:rPr lang="nb-NO" sz="1600" kern="1200" dirty="0" err="1"/>
            <a:t>Rødsliane</a:t>
          </a:r>
          <a:endParaRPr lang="nb-NO" sz="1600" kern="1200" dirty="0"/>
        </a:p>
      </dsp:txBody>
      <dsp:txXfrm>
        <a:off x="3564693" y="367258"/>
        <a:ext cx="999666" cy="1254736"/>
      </dsp:txXfrm>
    </dsp:sp>
    <dsp:sp modelId="{87C8CC7F-460B-4A3C-B8B5-E8FF3EF774F3}">
      <dsp:nvSpPr>
        <dsp:cNvPr id="0" name=""/>
        <dsp:cNvSpPr/>
      </dsp:nvSpPr>
      <dsp:spPr>
        <a:xfrm>
          <a:off x="2555471" y="481977"/>
          <a:ext cx="1025298" cy="1025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2020</a:t>
          </a:r>
        </a:p>
      </dsp:txBody>
      <dsp:txXfrm>
        <a:off x="2705622" y="632128"/>
        <a:ext cx="724996" cy="724996"/>
      </dsp:txXfrm>
    </dsp:sp>
    <dsp:sp modelId="{12B41AE4-5032-4FAD-BEBB-7B3BB95FDADA}">
      <dsp:nvSpPr>
        <dsp:cNvPr id="0" name=""/>
        <dsp:cNvSpPr/>
      </dsp:nvSpPr>
      <dsp:spPr>
        <a:xfrm>
          <a:off x="5392974" y="98386"/>
          <a:ext cx="2768285" cy="179248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nb-NO" sz="1600" kern="1200" dirty="0"/>
            <a:t>Veiene Skriker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nb-NO" sz="1600" kern="1200" dirty="0"/>
            <a:t>Frokostmøte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nb-NO" sz="1600" kern="1200" dirty="0"/>
            <a:t>Stortinget</a:t>
          </a:r>
        </a:p>
      </dsp:txBody>
      <dsp:txXfrm>
        <a:off x="6085046" y="367258"/>
        <a:ext cx="1448846" cy="1254736"/>
      </dsp:txXfrm>
    </dsp:sp>
    <dsp:sp modelId="{FE71E630-1D8F-47BA-B7F0-0EE482A6517B}">
      <dsp:nvSpPr>
        <dsp:cNvPr id="0" name=""/>
        <dsp:cNvSpPr/>
      </dsp:nvSpPr>
      <dsp:spPr>
        <a:xfrm>
          <a:off x="5038293" y="479178"/>
          <a:ext cx="1025298" cy="1025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2021</a:t>
          </a:r>
        </a:p>
      </dsp:txBody>
      <dsp:txXfrm>
        <a:off x="5188444" y="629329"/>
        <a:ext cx="724996" cy="724996"/>
      </dsp:txXfrm>
    </dsp:sp>
    <dsp:sp modelId="{FC03AB1F-B6E1-4FE9-8DC7-7D0E77AE02C7}">
      <dsp:nvSpPr>
        <dsp:cNvPr id="0" name=""/>
        <dsp:cNvSpPr/>
      </dsp:nvSpPr>
      <dsp:spPr>
        <a:xfrm>
          <a:off x="8568960" y="112959"/>
          <a:ext cx="2667375" cy="179248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 dirty="0"/>
            <a:t>Folkemøte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 dirty="0"/>
            <a:t>Ny aksjon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600" kern="1200" dirty="0"/>
        </a:p>
      </dsp:txBody>
      <dsp:txXfrm>
        <a:off x="9235804" y="381831"/>
        <a:ext cx="1373163" cy="1254736"/>
      </dsp:txXfrm>
    </dsp:sp>
    <dsp:sp modelId="{D80260B6-0B02-418A-AA7E-226A6ACF6AE3}">
      <dsp:nvSpPr>
        <dsp:cNvPr id="0" name=""/>
        <dsp:cNvSpPr/>
      </dsp:nvSpPr>
      <dsp:spPr>
        <a:xfrm>
          <a:off x="8159558" y="481977"/>
          <a:ext cx="1025298" cy="1025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2022</a:t>
          </a:r>
        </a:p>
      </dsp:txBody>
      <dsp:txXfrm>
        <a:off x="8309709" y="632128"/>
        <a:ext cx="724996" cy="7249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63FF4E-CE87-4634-815A-FEC35D09319B}">
      <dsp:nvSpPr>
        <dsp:cNvPr id="0" name=""/>
        <dsp:cNvSpPr/>
      </dsp:nvSpPr>
      <dsp:spPr>
        <a:xfrm>
          <a:off x="146141" y="0"/>
          <a:ext cx="3519037" cy="198925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21590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dirty="0"/>
            <a:t>Aksjon februar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dirty="0"/>
            <a:t>Konvoi E134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dirty="0"/>
            <a:t>Veiene skriker </a:t>
          </a:r>
        </a:p>
      </dsp:txBody>
      <dsp:txXfrm>
        <a:off x="1025900" y="298388"/>
        <a:ext cx="1943038" cy="1392477"/>
      </dsp:txXfrm>
    </dsp:sp>
    <dsp:sp modelId="{4CE9330F-8DD7-489E-91BA-77601ACA216A}">
      <dsp:nvSpPr>
        <dsp:cNvPr id="0" name=""/>
        <dsp:cNvSpPr/>
      </dsp:nvSpPr>
      <dsp:spPr>
        <a:xfrm>
          <a:off x="0" y="425700"/>
          <a:ext cx="1137852" cy="11378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2023</a:t>
          </a:r>
        </a:p>
      </dsp:txBody>
      <dsp:txXfrm>
        <a:off x="166635" y="592335"/>
        <a:ext cx="804582" cy="804582"/>
      </dsp:txXfrm>
    </dsp:sp>
    <dsp:sp modelId="{D50F2106-D80E-4B9B-8F07-E6041FDAF4CE}">
      <dsp:nvSpPr>
        <dsp:cNvPr id="0" name=""/>
        <dsp:cNvSpPr/>
      </dsp:nvSpPr>
      <dsp:spPr>
        <a:xfrm>
          <a:off x="4185629" y="0"/>
          <a:ext cx="2851754" cy="198925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 dirty="0"/>
            <a:t>Invitert til Stortinget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600" kern="1200" dirty="0"/>
        </a:p>
      </dsp:txBody>
      <dsp:txXfrm>
        <a:off x="4898568" y="298388"/>
        <a:ext cx="1442577" cy="1392477"/>
      </dsp:txXfrm>
    </dsp:sp>
    <dsp:sp modelId="{87C8CC7F-460B-4A3C-B8B5-E8FF3EF774F3}">
      <dsp:nvSpPr>
        <dsp:cNvPr id="0" name=""/>
        <dsp:cNvSpPr/>
      </dsp:nvSpPr>
      <dsp:spPr>
        <a:xfrm>
          <a:off x="3725015" y="425700"/>
          <a:ext cx="1137852" cy="11378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2024</a:t>
          </a:r>
        </a:p>
      </dsp:txBody>
      <dsp:txXfrm>
        <a:off x="3891650" y="592335"/>
        <a:ext cx="804582" cy="804582"/>
      </dsp:txXfrm>
    </dsp:sp>
    <dsp:sp modelId="{12B41AE4-5032-4FAD-BEBB-7B3BB95FDADA}">
      <dsp:nvSpPr>
        <dsp:cNvPr id="0" name=""/>
        <dsp:cNvSpPr/>
      </dsp:nvSpPr>
      <dsp:spPr>
        <a:xfrm>
          <a:off x="7424786" y="0"/>
          <a:ext cx="3442732" cy="198925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 dirty="0"/>
            <a:t>Veiene Skriker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 dirty="0"/>
            <a:t>Signert kontrakt om tunell</a:t>
          </a:r>
        </a:p>
      </dsp:txBody>
      <dsp:txXfrm>
        <a:off x="8285469" y="298388"/>
        <a:ext cx="1885810" cy="1392477"/>
      </dsp:txXfrm>
    </dsp:sp>
    <dsp:sp modelId="{FE71E630-1D8F-47BA-B7F0-0EE482A6517B}">
      <dsp:nvSpPr>
        <dsp:cNvPr id="0" name=""/>
        <dsp:cNvSpPr/>
      </dsp:nvSpPr>
      <dsp:spPr>
        <a:xfrm>
          <a:off x="7128989" y="425700"/>
          <a:ext cx="1137852" cy="11378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2025</a:t>
          </a:r>
        </a:p>
      </dsp:txBody>
      <dsp:txXfrm>
        <a:off x="7295624" y="592335"/>
        <a:ext cx="804582" cy="8045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F3281D-0634-4AE1-8A17-67B7996D46B1}">
      <dsp:nvSpPr>
        <dsp:cNvPr id="0" name=""/>
        <dsp:cNvSpPr/>
      </dsp:nvSpPr>
      <dsp:spPr>
        <a:xfrm>
          <a:off x="762400" y="21799"/>
          <a:ext cx="3049600" cy="2665734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nb-NO" sz="1100" kern="1200" dirty="0"/>
            <a:t>Hjelper </a:t>
          </a:r>
          <a:r>
            <a:rPr lang="nb-NO" sz="1100" kern="1200" dirty="0" err="1"/>
            <a:t>Bevilgniner</a:t>
          </a:r>
          <a:r>
            <a:rPr lang="nb-NO" sz="1100" kern="1200" dirty="0"/>
            <a:t> fra </a:t>
          </a:r>
          <a:r>
            <a:rPr lang="nb-NO" sz="1100" kern="1200" dirty="0" err="1"/>
            <a:t>rev.statsbudsjett</a:t>
          </a:r>
          <a:r>
            <a:rPr lang="nb-NO" sz="1100" kern="1200" dirty="0"/>
            <a:t>?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Fjordveien 13 samarbeid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Nye Aksjoner høst 2026?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Nye møter med Samferdselsminister?</a:t>
          </a:r>
        </a:p>
      </dsp:txBody>
      <dsp:txXfrm>
        <a:off x="1524799" y="421659"/>
        <a:ext cx="1486680" cy="1866014"/>
      </dsp:txXfrm>
    </dsp:sp>
    <dsp:sp modelId="{A8F8ABA3-3C00-44FD-94CE-031D7C4F7467}">
      <dsp:nvSpPr>
        <dsp:cNvPr id="0" name=""/>
        <dsp:cNvSpPr/>
      </dsp:nvSpPr>
      <dsp:spPr>
        <a:xfrm>
          <a:off x="0" y="592266"/>
          <a:ext cx="1524800" cy="15248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2026 og videre……</a:t>
          </a:r>
        </a:p>
      </dsp:txBody>
      <dsp:txXfrm>
        <a:off x="223302" y="815568"/>
        <a:ext cx="1078196" cy="10781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/>
            </a:lvl1pPr>
          </a:lstStyle>
          <a:p>
            <a:fld id="{59C6162A-8929-47AF-A132-BE6AE5E8D0CA}" type="datetimeFigureOut">
              <a:rPr lang="nb-NO" smtClean="0"/>
              <a:t>08.06.2026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9" tIns="47414" rIns="94829" bIns="47414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4829" tIns="47414" rIns="94829" bIns="47414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/>
            </a:lvl1pPr>
          </a:lstStyle>
          <a:p>
            <a:fld id="{C98ADD8B-534A-4C5F-B2CA-7FB2FCD22B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090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4240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1904E-6481-B7A5-BD10-601FC7497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2ADED12-D61D-B056-B57B-BF3228D448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20A8BBA-9F44-875A-A39B-0AEFB45D4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289F62E-125D-EA61-8BE6-E8D4115745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9787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8385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941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AF5EC-22D1-2FAB-16CE-95134C74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3BC586C-59BF-5558-C9C9-FBF4D3292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AD2B06A-F189-EC85-39F2-FB97174DB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08E29D7-37AC-39E8-39F5-DC8FA5135D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5597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476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712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816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1797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4009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600" b="1" dirty="0"/>
          </a:p>
          <a:p>
            <a:endParaRPr lang="nb-NO" b="1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89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600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ADD8B-534A-4C5F-B2CA-7FB2FCD22BB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3772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51F9409-8576-40FD-9D48-DA734F8E22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1BEE099A-8772-4789-853F-7E5BC485AA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4820" y="528455"/>
            <a:ext cx="3067393" cy="5871621"/>
          </a:xfrm>
          <a:blipFill>
            <a:blip r:embed="rId2"/>
            <a:stretch>
              <a:fillRect/>
            </a:stretch>
          </a:blipFill>
        </p:spPr>
        <p:txBody>
          <a:bodyPr lIns="80986" rIns="80986" bIns="3474000">
            <a:noAutofit/>
          </a:bodyPr>
          <a:lstStyle>
            <a:lvl1pPr>
              <a:defRPr sz="26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85027FFB-696A-4A1F-A01E-EEE458576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999" y="3682829"/>
            <a:ext cx="2809032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rgbClr val="4B392C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872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68B116AD-DAA1-433D-B2E8-CF6C7E4441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F2D1F2CA-50A8-4844-B04A-2C3AFC28E6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87291" y="528455"/>
            <a:ext cx="3067393" cy="5871621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lIns="80986" rIns="80986" bIns="3474000">
            <a:noAutofit/>
          </a:bodyPr>
          <a:lstStyle>
            <a:lvl1pPr>
              <a:defRPr sz="26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5" name="Undertittel 2">
            <a:extLst>
              <a:ext uri="{FF2B5EF4-FFF2-40B4-BE49-F238E27FC236}">
                <a16:creationId xmlns:a16="http://schemas.microsoft.com/office/drawing/2014/main" id="{6306CC92-52B8-4D73-9C79-886B2B63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18984" y="3682829"/>
            <a:ext cx="2809032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rgbClr val="4B392C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48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6">
            <a:extLst>
              <a:ext uri="{FF2B5EF4-FFF2-40B4-BE49-F238E27FC236}">
                <a16:creationId xmlns:a16="http://schemas.microsoft.com/office/drawing/2014/main" id="{F0F83405-BD1C-4B70-A97E-6FD5E0D2B2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24" name="Tittel 23">
            <a:extLst>
              <a:ext uri="{FF2B5EF4-FFF2-40B4-BE49-F238E27FC236}">
                <a16:creationId xmlns:a16="http://schemas.microsoft.com/office/drawing/2014/main" id="{53247881-F3C4-4CA6-B608-CC373D08B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1294" y="1044131"/>
            <a:ext cx="3710613" cy="4731418"/>
          </a:xfrm>
          <a:custGeom>
            <a:avLst/>
            <a:gdLst>
              <a:gd name="connsiteX0" fmla="*/ 45086 w 3710613"/>
              <a:gd name="connsiteY0" fmla="*/ 0 h 4731418"/>
              <a:gd name="connsiteX1" fmla="*/ 3665528 w 3710613"/>
              <a:gd name="connsiteY1" fmla="*/ 0 h 4731418"/>
              <a:gd name="connsiteX2" fmla="*/ 3710613 w 3710613"/>
              <a:gd name="connsiteY2" fmla="*/ 45086 h 4731418"/>
              <a:gd name="connsiteX3" fmla="*/ 3710613 w 3710613"/>
              <a:gd name="connsiteY3" fmla="*/ 4382014 h 4731418"/>
              <a:gd name="connsiteX4" fmla="*/ 3665528 w 3710613"/>
              <a:gd name="connsiteY4" fmla="*/ 4427101 h 4731418"/>
              <a:gd name="connsiteX5" fmla="*/ 2149794 w 3710613"/>
              <a:gd name="connsiteY5" fmla="*/ 4427101 h 4731418"/>
              <a:gd name="connsiteX6" fmla="*/ 2077515 w 3710613"/>
              <a:gd name="connsiteY6" fmla="*/ 4462883 h 4731418"/>
              <a:gd name="connsiteX7" fmla="*/ 1882858 w 3710613"/>
              <a:gd name="connsiteY7" fmla="*/ 4715514 h 4731418"/>
              <a:gd name="connsiteX8" fmla="*/ 1827754 w 3710613"/>
              <a:gd name="connsiteY8" fmla="*/ 4715514 h 4731418"/>
              <a:gd name="connsiteX9" fmla="*/ 1633099 w 3710613"/>
              <a:gd name="connsiteY9" fmla="*/ 4462883 h 4731418"/>
              <a:gd name="connsiteX10" fmla="*/ 1560819 w 3710613"/>
              <a:gd name="connsiteY10" fmla="*/ 4427101 h 4731418"/>
              <a:gd name="connsiteX11" fmla="*/ 45086 w 3710613"/>
              <a:gd name="connsiteY11" fmla="*/ 4427817 h 4731418"/>
              <a:gd name="connsiteX12" fmla="*/ 0 w 3710613"/>
              <a:gd name="connsiteY12" fmla="*/ 4382730 h 4731418"/>
              <a:gd name="connsiteX13" fmla="*/ 0 w 3710613"/>
              <a:gd name="connsiteY13" fmla="*/ 45086 h 4731418"/>
              <a:gd name="connsiteX14" fmla="*/ 45086 w 3710613"/>
              <a:gd name="connsiteY14" fmla="*/ 0 h 47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10613" h="4731418">
                <a:moveTo>
                  <a:pt x="45086" y="0"/>
                </a:moveTo>
                <a:lnTo>
                  <a:pt x="3665528" y="0"/>
                </a:lnTo>
                <a:cubicBezTo>
                  <a:pt x="3710613" y="0"/>
                  <a:pt x="3710613" y="45086"/>
                  <a:pt x="3710613" y="45086"/>
                </a:cubicBezTo>
                <a:lnTo>
                  <a:pt x="3710613" y="4382014"/>
                </a:lnTo>
                <a:cubicBezTo>
                  <a:pt x="3710613" y="4427101"/>
                  <a:pt x="3665528" y="4427101"/>
                  <a:pt x="3665528" y="4427101"/>
                </a:cubicBezTo>
                <a:lnTo>
                  <a:pt x="2149794" y="4427101"/>
                </a:lnTo>
                <a:cubicBezTo>
                  <a:pt x="2104709" y="4427101"/>
                  <a:pt x="2077515" y="4462883"/>
                  <a:pt x="2077515" y="4462883"/>
                </a:cubicBezTo>
                <a:lnTo>
                  <a:pt x="1882858" y="4715514"/>
                </a:lnTo>
                <a:cubicBezTo>
                  <a:pt x="1854949" y="4751298"/>
                  <a:pt x="1827754" y="4715514"/>
                  <a:pt x="1827754" y="4715514"/>
                </a:cubicBezTo>
                <a:lnTo>
                  <a:pt x="1633099" y="4462883"/>
                </a:lnTo>
                <a:cubicBezTo>
                  <a:pt x="1605905" y="4427101"/>
                  <a:pt x="1560819" y="4427101"/>
                  <a:pt x="1560819" y="4427101"/>
                </a:cubicBezTo>
                <a:lnTo>
                  <a:pt x="45086" y="4427817"/>
                </a:lnTo>
                <a:cubicBezTo>
                  <a:pt x="0" y="4427817"/>
                  <a:pt x="0" y="4382730"/>
                  <a:pt x="0" y="4382730"/>
                </a:cubicBezTo>
                <a:lnTo>
                  <a:pt x="0" y="45086"/>
                </a:lnTo>
                <a:cubicBezTo>
                  <a:pt x="0" y="0"/>
                  <a:pt x="45086" y="0"/>
                  <a:pt x="45086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ctr"/>
          </a:blipFill>
        </p:spPr>
        <p:txBody>
          <a:bodyPr wrap="square" lIns="80986" rIns="80986" bIns="2628000" anchor="b" anchorCtr="1">
            <a:noAutofit/>
          </a:bodyPr>
          <a:lstStyle>
            <a:lvl1pPr>
              <a:defRPr sz="2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4" name="Undertittel 2">
            <a:extLst>
              <a:ext uri="{FF2B5EF4-FFF2-40B4-BE49-F238E27FC236}">
                <a16:creationId xmlns:a16="http://schemas.microsoft.com/office/drawing/2014/main" id="{45009175-B567-4F88-A546-A479BE0E3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4827" y="3827686"/>
            <a:ext cx="3242346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rgbClr val="4B392C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9E391A9-9240-43AB-B399-AE242D5745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4208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4 [uten bilde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D28E89A2-0B2B-48B7-85BD-500D82E3A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8411" y="2340293"/>
            <a:ext cx="3255181" cy="813473"/>
          </a:xfrm>
        </p:spPr>
        <p:txBody>
          <a:bodyPr lIns="80986" rIns="80986"/>
          <a:lstStyle>
            <a:lvl1pPr>
              <a:defRPr sz="2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49488AED-7EF1-41B2-A1A7-AAC495195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4827" y="3827686"/>
            <a:ext cx="3242346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rgbClr val="4B392C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4434FA0-EFB0-4DAE-BEB3-61C395F228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79976" y="3468218"/>
            <a:ext cx="515414" cy="623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6592A0A-B825-42CE-B4F5-537DDF755D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631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878316"/>
            <a:ext cx="10972800" cy="338476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06386" y="1769613"/>
            <a:ext cx="9179228" cy="379838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2CC52B8-32BC-4969-98D2-4FF0261771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14934711-CE7C-4BF5-A1F9-569DD3ED8F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38293" y="1436192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2274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appor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455874"/>
            <a:ext cx="10972800" cy="338476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1" y="1269260"/>
            <a:ext cx="10972801" cy="52553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21135F3E-D2FC-41CD-8F1C-C06C42EB0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38293" y="1011484"/>
            <a:ext cx="515414" cy="623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7318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2">
            <a:extLst>
              <a:ext uri="{FF2B5EF4-FFF2-40B4-BE49-F238E27FC236}">
                <a16:creationId xmlns:a16="http://schemas.microsoft.com/office/drawing/2014/main" id="{2F7B518C-74C2-4AE4-AFEE-6E36AB5DF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936" y="684086"/>
            <a:ext cx="4338543" cy="5040630"/>
          </a:xfrm>
          <a:custGeom>
            <a:avLst/>
            <a:gdLst>
              <a:gd name="connsiteX0" fmla="*/ 52716 w 4338543"/>
              <a:gd name="connsiteY0" fmla="*/ 0 h 5040630"/>
              <a:gd name="connsiteX1" fmla="*/ 4285829 w 4338543"/>
              <a:gd name="connsiteY1" fmla="*/ 0 h 5040630"/>
              <a:gd name="connsiteX2" fmla="*/ 4338543 w 4338543"/>
              <a:gd name="connsiteY2" fmla="*/ 48033 h 5040630"/>
              <a:gd name="connsiteX3" fmla="*/ 4338543 w 4338543"/>
              <a:gd name="connsiteY3" fmla="*/ 4668392 h 5040630"/>
              <a:gd name="connsiteX4" fmla="*/ 4285829 w 4338543"/>
              <a:gd name="connsiteY4" fmla="*/ 4716425 h 5040630"/>
              <a:gd name="connsiteX5" fmla="*/ 2513594 w 4338543"/>
              <a:gd name="connsiteY5" fmla="*/ 4716425 h 5040630"/>
              <a:gd name="connsiteX6" fmla="*/ 2429083 w 4338543"/>
              <a:gd name="connsiteY6" fmla="*/ 4754546 h 5040630"/>
              <a:gd name="connsiteX7" fmla="*/ 2201486 w 4338543"/>
              <a:gd name="connsiteY7" fmla="*/ 5023687 h 5040630"/>
              <a:gd name="connsiteX8" fmla="*/ 2137057 w 4338543"/>
              <a:gd name="connsiteY8" fmla="*/ 5023687 h 5040630"/>
              <a:gd name="connsiteX9" fmla="*/ 1909461 w 4338543"/>
              <a:gd name="connsiteY9" fmla="*/ 4754546 h 5040630"/>
              <a:gd name="connsiteX10" fmla="*/ 1824949 w 4338543"/>
              <a:gd name="connsiteY10" fmla="*/ 4716425 h 5040630"/>
              <a:gd name="connsiteX11" fmla="*/ 52716 w 4338543"/>
              <a:gd name="connsiteY11" fmla="*/ 4717188 h 5040630"/>
              <a:gd name="connsiteX12" fmla="*/ 0 w 4338543"/>
              <a:gd name="connsiteY12" fmla="*/ 4669154 h 5040630"/>
              <a:gd name="connsiteX13" fmla="*/ 0 w 4338543"/>
              <a:gd name="connsiteY13" fmla="*/ 48033 h 5040630"/>
              <a:gd name="connsiteX14" fmla="*/ 52716 w 4338543"/>
              <a:gd name="connsiteY14" fmla="*/ 0 h 504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38543" h="5040630">
                <a:moveTo>
                  <a:pt x="52716" y="0"/>
                </a:moveTo>
                <a:lnTo>
                  <a:pt x="4285829" y="0"/>
                </a:lnTo>
                <a:cubicBezTo>
                  <a:pt x="4338543" y="0"/>
                  <a:pt x="4338543" y="48033"/>
                  <a:pt x="4338543" y="48033"/>
                </a:cubicBezTo>
                <a:lnTo>
                  <a:pt x="4338543" y="4668392"/>
                </a:lnTo>
                <a:cubicBezTo>
                  <a:pt x="4338543" y="4716425"/>
                  <a:pt x="4285829" y="4716425"/>
                  <a:pt x="4285829" y="4716425"/>
                </a:cubicBezTo>
                <a:lnTo>
                  <a:pt x="2513594" y="4716425"/>
                </a:lnTo>
                <a:cubicBezTo>
                  <a:pt x="2460879" y="4716425"/>
                  <a:pt x="2429083" y="4754546"/>
                  <a:pt x="2429083" y="4754546"/>
                </a:cubicBezTo>
                <a:lnTo>
                  <a:pt x="2201486" y="5023687"/>
                </a:lnTo>
                <a:cubicBezTo>
                  <a:pt x="2168854" y="5061809"/>
                  <a:pt x="2137057" y="5023687"/>
                  <a:pt x="2137057" y="5023687"/>
                </a:cubicBezTo>
                <a:lnTo>
                  <a:pt x="1909461" y="4754546"/>
                </a:lnTo>
                <a:cubicBezTo>
                  <a:pt x="1877665" y="4716425"/>
                  <a:pt x="1824949" y="4716425"/>
                  <a:pt x="1824949" y="4716425"/>
                </a:cubicBezTo>
                <a:lnTo>
                  <a:pt x="52716" y="4717188"/>
                </a:lnTo>
                <a:cubicBezTo>
                  <a:pt x="0" y="4717188"/>
                  <a:pt x="0" y="4669154"/>
                  <a:pt x="0" y="4669154"/>
                </a:cubicBezTo>
                <a:lnTo>
                  <a:pt x="0" y="48033"/>
                </a:lnTo>
                <a:cubicBezTo>
                  <a:pt x="0" y="0"/>
                  <a:pt x="52716" y="0"/>
                  <a:pt x="52716" y="0"/>
                </a:cubicBez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ctr"/>
          </a:blipFill>
        </p:spPr>
        <p:txBody>
          <a:bodyPr wrap="square" tIns="180000" bIns="4032000" anchor="ctr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5D41FEEE-6630-4653-9D34-63B6471E74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8387" y="2048123"/>
            <a:ext cx="3672617" cy="2931147"/>
          </a:xfrm>
          <a:prstGeom prst="rect">
            <a:avLst/>
          </a:prstGeom>
        </p:spPr>
        <p:txBody>
          <a:bodyPr/>
          <a:lstStyle>
            <a:lvl1pPr marL="257129" indent="-257129" algn="l">
              <a:spcBef>
                <a:spcPts val="0"/>
              </a:spcBef>
              <a:buFontTx/>
              <a:buBlip>
                <a:blip r:embed="rId3"/>
              </a:buBlip>
              <a:defRPr/>
            </a:lvl1pPr>
            <a:lvl2pPr marL="457201" indent="0" algn="ctr">
              <a:buNone/>
              <a:defRPr/>
            </a:lvl2pPr>
            <a:lvl3pPr marL="914403" indent="0" algn="ctr">
              <a:buNone/>
              <a:defRPr/>
            </a:lvl3pPr>
            <a:lvl4pPr marL="1371605" indent="0" algn="ctr">
              <a:buNone/>
              <a:defRPr/>
            </a:lvl4pPr>
            <a:lvl5pPr marL="1828806" indent="0" algn="ctr"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tekst 4">
            <a:extLst>
              <a:ext uri="{FF2B5EF4-FFF2-40B4-BE49-F238E27FC236}">
                <a16:creationId xmlns:a16="http://schemas.microsoft.com/office/drawing/2014/main" id="{8CB1B845-965A-4ED1-8993-E85BAD94DA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6969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230375" y="4697546"/>
            <a:ext cx="5727384" cy="400017"/>
          </a:xfrm>
        </p:spPr>
        <p:txBody>
          <a:bodyPr lIns="80986" rIns="80986"/>
          <a:lstStyle>
            <a:lvl1pPr>
              <a:defRPr sz="2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/>
          </p:nvPr>
        </p:nvSpPr>
        <p:spPr>
          <a:xfrm>
            <a:off x="4476221" y="777497"/>
            <a:ext cx="3239561" cy="3291793"/>
          </a:xfrm>
          <a:prstGeom prst="ellipse">
            <a:avLst/>
          </a:pr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804E8F8-AC3F-4171-B72D-90666F6426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195DF7CD-1127-46A5-BC40-5F210835FE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8293" y="5409060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207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230375" y="4697546"/>
            <a:ext cx="5727384" cy="400017"/>
          </a:xfrm>
        </p:spPr>
        <p:txBody>
          <a:bodyPr lIns="80986" rIns="80986"/>
          <a:lstStyle>
            <a:lvl1pPr>
              <a:defRPr sz="2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/>
          </p:nvPr>
        </p:nvSpPr>
        <p:spPr>
          <a:xfrm>
            <a:off x="3828191" y="820250"/>
            <a:ext cx="4535618" cy="3250124"/>
          </a:xfrm>
          <a:custGeom>
            <a:avLst/>
            <a:gdLst>
              <a:gd name="connsiteX0" fmla="*/ 0 w 6048672"/>
              <a:gd name="connsiteY0" fmla="*/ 109317 h 5238000"/>
              <a:gd name="connsiteX1" fmla="*/ 109317 w 6048672"/>
              <a:gd name="connsiteY1" fmla="*/ 0 h 5238000"/>
              <a:gd name="connsiteX2" fmla="*/ 5939355 w 6048672"/>
              <a:gd name="connsiteY2" fmla="*/ 0 h 5238000"/>
              <a:gd name="connsiteX3" fmla="*/ 6048672 w 6048672"/>
              <a:gd name="connsiteY3" fmla="*/ 109317 h 5238000"/>
              <a:gd name="connsiteX4" fmla="*/ 6048672 w 6048672"/>
              <a:gd name="connsiteY4" fmla="*/ 5128683 h 5238000"/>
              <a:gd name="connsiteX5" fmla="*/ 5939355 w 6048672"/>
              <a:gd name="connsiteY5" fmla="*/ 5238000 h 5238000"/>
              <a:gd name="connsiteX6" fmla="*/ 109317 w 6048672"/>
              <a:gd name="connsiteY6" fmla="*/ 5238000 h 5238000"/>
              <a:gd name="connsiteX7" fmla="*/ 0 w 6048672"/>
              <a:gd name="connsiteY7" fmla="*/ 5128683 h 5238000"/>
              <a:gd name="connsiteX8" fmla="*/ 0 w 6048672"/>
              <a:gd name="connsiteY8" fmla="*/ 109317 h 5238000"/>
              <a:gd name="connsiteX0" fmla="*/ 0 w 6048672"/>
              <a:gd name="connsiteY0" fmla="*/ 109317 h 5767707"/>
              <a:gd name="connsiteX1" fmla="*/ 109317 w 6048672"/>
              <a:gd name="connsiteY1" fmla="*/ 0 h 5767707"/>
              <a:gd name="connsiteX2" fmla="*/ 5939355 w 6048672"/>
              <a:gd name="connsiteY2" fmla="*/ 0 h 5767707"/>
              <a:gd name="connsiteX3" fmla="*/ 6048672 w 6048672"/>
              <a:gd name="connsiteY3" fmla="*/ 109317 h 5767707"/>
              <a:gd name="connsiteX4" fmla="*/ 6048672 w 6048672"/>
              <a:gd name="connsiteY4" fmla="*/ 5128683 h 5767707"/>
              <a:gd name="connsiteX5" fmla="*/ 5939355 w 6048672"/>
              <a:gd name="connsiteY5" fmla="*/ 5238000 h 5767707"/>
              <a:gd name="connsiteX6" fmla="*/ 3032909 w 6048672"/>
              <a:gd name="connsiteY6" fmla="*/ 5767705 h 5767707"/>
              <a:gd name="connsiteX7" fmla="*/ 109317 w 6048672"/>
              <a:gd name="connsiteY7" fmla="*/ 5238000 h 5767707"/>
              <a:gd name="connsiteX8" fmla="*/ 0 w 6048672"/>
              <a:gd name="connsiteY8" fmla="*/ 5128683 h 5767707"/>
              <a:gd name="connsiteX9" fmla="*/ 0 w 6048672"/>
              <a:gd name="connsiteY9" fmla="*/ 109317 h 5767707"/>
              <a:gd name="connsiteX0" fmla="*/ 0 w 6048672"/>
              <a:gd name="connsiteY0" fmla="*/ 109317 h 5774406"/>
              <a:gd name="connsiteX1" fmla="*/ 109317 w 6048672"/>
              <a:gd name="connsiteY1" fmla="*/ 0 h 5774406"/>
              <a:gd name="connsiteX2" fmla="*/ 5939355 w 6048672"/>
              <a:gd name="connsiteY2" fmla="*/ 0 h 5774406"/>
              <a:gd name="connsiteX3" fmla="*/ 6048672 w 6048672"/>
              <a:gd name="connsiteY3" fmla="*/ 109317 h 5774406"/>
              <a:gd name="connsiteX4" fmla="*/ 6048672 w 6048672"/>
              <a:gd name="connsiteY4" fmla="*/ 5128683 h 5774406"/>
              <a:gd name="connsiteX5" fmla="*/ 5939355 w 6048672"/>
              <a:gd name="connsiteY5" fmla="*/ 5238000 h 5774406"/>
              <a:gd name="connsiteX6" fmla="*/ 3032909 w 6048672"/>
              <a:gd name="connsiteY6" fmla="*/ 5767705 h 5774406"/>
              <a:gd name="connsiteX7" fmla="*/ 2496969 w 6048672"/>
              <a:gd name="connsiteY7" fmla="*/ 5236845 h 5774406"/>
              <a:gd name="connsiteX8" fmla="*/ 109317 w 6048672"/>
              <a:gd name="connsiteY8" fmla="*/ 5238000 h 5774406"/>
              <a:gd name="connsiteX9" fmla="*/ 0 w 6048672"/>
              <a:gd name="connsiteY9" fmla="*/ 5128683 h 5774406"/>
              <a:gd name="connsiteX10" fmla="*/ 0 w 6048672"/>
              <a:gd name="connsiteY10" fmla="*/ 109317 h 5774406"/>
              <a:gd name="connsiteX0" fmla="*/ 0 w 6048672"/>
              <a:gd name="connsiteY0" fmla="*/ 109317 h 5774406"/>
              <a:gd name="connsiteX1" fmla="*/ 109317 w 6048672"/>
              <a:gd name="connsiteY1" fmla="*/ 0 h 5774406"/>
              <a:gd name="connsiteX2" fmla="*/ 5939355 w 6048672"/>
              <a:gd name="connsiteY2" fmla="*/ 0 h 5774406"/>
              <a:gd name="connsiteX3" fmla="*/ 6048672 w 6048672"/>
              <a:gd name="connsiteY3" fmla="*/ 109317 h 5774406"/>
              <a:gd name="connsiteX4" fmla="*/ 6048672 w 6048672"/>
              <a:gd name="connsiteY4" fmla="*/ 5128683 h 5774406"/>
              <a:gd name="connsiteX5" fmla="*/ 5939355 w 6048672"/>
              <a:gd name="connsiteY5" fmla="*/ 5238000 h 5774406"/>
              <a:gd name="connsiteX6" fmla="*/ 3032909 w 6048672"/>
              <a:gd name="connsiteY6" fmla="*/ 5767705 h 5774406"/>
              <a:gd name="connsiteX7" fmla="*/ 2496969 w 6048672"/>
              <a:gd name="connsiteY7" fmla="*/ 5236845 h 5774406"/>
              <a:gd name="connsiteX8" fmla="*/ 109317 w 6048672"/>
              <a:gd name="connsiteY8" fmla="*/ 5238000 h 5774406"/>
              <a:gd name="connsiteX9" fmla="*/ 0 w 6048672"/>
              <a:gd name="connsiteY9" fmla="*/ 5128683 h 5774406"/>
              <a:gd name="connsiteX10" fmla="*/ 0 w 6048672"/>
              <a:gd name="connsiteY10" fmla="*/ 109317 h 5774406"/>
              <a:gd name="connsiteX0" fmla="*/ 0 w 6048672"/>
              <a:gd name="connsiteY0" fmla="*/ 109317 h 5767734"/>
              <a:gd name="connsiteX1" fmla="*/ 109317 w 6048672"/>
              <a:gd name="connsiteY1" fmla="*/ 0 h 5767734"/>
              <a:gd name="connsiteX2" fmla="*/ 5939355 w 6048672"/>
              <a:gd name="connsiteY2" fmla="*/ 0 h 5767734"/>
              <a:gd name="connsiteX3" fmla="*/ 6048672 w 6048672"/>
              <a:gd name="connsiteY3" fmla="*/ 109317 h 5767734"/>
              <a:gd name="connsiteX4" fmla="*/ 6048672 w 6048672"/>
              <a:gd name="connsiteY4" fmla="*/ 5128683 h 5767734"/>
              <a:gd name="connsiteX5" fmla="*/ 5939355 w 6048672"/>
              <a:gd name="connsiteY5" fmla="*/ 5238000 h 5767734"/>
              <a:gd name="connsiteX6" fmla="*/ 3032909 w 6048672"/>
              <a:gd name="connsiteY6" fmla="*/ 5767705 h 5767734"/>
              <a:gd name="connsiteX7" fmla="*/ 2590949 w 6048672"/>
              <a:gd name="connsiteY7" fmla="*/ 5269864 h 5767734"/>
              <a:gd name="connsiteX8" fmla="*/ 2496969 w 6048672"/>
              <a:gd name="connsiteY8" fmla="*/ 5236845 h 5767734"/>
              <a:gd name="connsiteX9" fmla="*/ 109317 w 6048672"/>
              <a:gd name="connsiteY9" fmla="*/ 5238000 h 5767734"/>
              <a:gd name="connsiteX10" fmla="*/ 0 w 6048672"/>
              <a:gd name="connsiteY10" fmla="*/ 5128683 h 5767734"/>
              <a:gd name="connsiteX11" fmla="*/ 0 w 6048672"/>
              <a:gd name="connsiteY11" fmla="*/ 109317 h 5767734"/>
              <a:gd name="connsiteX0" fmla="*/ 0 w 6048672"/>
              <a:gd name="connsiteY0" fmla="*/ 109317 h 5767734"/>
              <a:gd name="connsiteX1" fmla="*/ 109317 w 6048672"/>
              <a:gd name="connsiteY1" fmla="*/ 0 h 5767734"/>
              <a:gd name="connsiteX2" fmla="*/ 5939355 w 6048672"/>
              <a:gd name="connsiteY2" fmla="*/ 0 h 5767734"/>
              <a:gd name="connsiteX3" fmla="*/ 6048672 w 6048672"/>
              <a:gd name="connsiteY3" fmla="*/ 109317 h 5767734"/>
              <a:gd name="connsiteX4" fmla="*/ 6048672 w 6048672"/>
              <a:gd name="connsiteY4" fmla="*/ 5128683 h 5767734"/>
              <a:gd name="connsiteX5" fmla="*/ 5939355 w 6048672"/>
              <a:gd name="connsiteY5" fmla="*/ 5238000 h 5767734"/>
              <a:gd name="connsiteX6" fmla="*/ 3032909 w 6048672"/>
              <a:gd name="connsiteY6" fmla="*/ 5767705 h 5767734"/>
              <a:gd name="connsiteX7" fmla="*/ 2590949 w 6048672"/>
              <a:gd name="connsiteY7" fmla="*/ 5269864 h 5767734"/>
              <a:gd name="connsiteX8" fmla="*/ 2496969 w 6048672"/>
              <a:gd name="connsiteY8" fmla="*/ 5236845 h 5767734"/>
              <a:gd name="connsiteX9" fmla="*/ 109317 w 6048672"/>
              <a:gd name="connsiteY9" fmla="*/ 5238000 h 5767734"/>
              <a:gd name="connsiteX10" fmla="*/ 0 w 6048672"/>
              <a:gd name="connsiteY10" fmla="*/ 5128683 h 5767734"/>
              <a:gd name="connsiteX11" fmla="*/ 0 w 6048672"/>
              <a:gd name="connsiteY11" fmla="*/ 109317 h 5767734"/>
              <a:gd name="connsiteX0" fmla="*/ 0 w 6048672"/>
              <a:gd name="connsiteY0" fmla="*/ 109317 h 5767734"/>
              <a:gd name="connsiteX1" fmla="*/ 109317 w 6048672"/>
              <a:gd name="connsiteY1" fmla="*/ 0 h 5767734"/>
              <a:gd name="connsiteX2" fmla="*/ 5939355 w 6048672"/>
              <a:gd name="connsiteY2" fmla="*/ 0 h 5767734"/>
              <a:gd name="connsiteX3" fmla="*/ 6048672 w 6048672"/>
              <a:gd name="connsiteY3" fmla="*/ 109317 h 5767734"/>
              <a:gd name="connsiteX4" fmla="*/ 6048672 w 6048672"/>
              <a:gd name="connsiteY4" fmla="*/ 5128683 h 5767734"/>
              <a:gd name="connsiteX5" fmla="*/ 5939355 w 6048672"/>
              <a:gd name="connsiteY5" fmla="*/ 5238000 h 5767734"/>
              <a:gd name="connsiteX6" fmla="*/ 3032909 w 6048672"/>
              <a:gd name="connsiteY6" fmla="*/ 5767705 h 5767734"/>
              <a:gd name="connsiteX7" fmla="*/ 2590949 w 6048672"/>
              <a:gd name="connsiteY7" fmla="*/ 5269864 h 5767734"/>
              <a:gd name="connsiteX8" fmla="*/ 2224554 w 6048672"/>
              <a:gd name="connsiteY8" fmla="*/ 5234940 h 5767734"/>
              <a:gd name="connsiteX9" fmla="*/ 109317 w 6048672"/>
              <a:gd name="connsiteY9" fmla="*/ 5238000 h 5767734"/>
              <a:gd name="connsiteX10" fmla="*/ 0 w 6048672"/>
              <a:gd name="connsiteY10" fmla="*/ 5128683 h 5767734"/>
              <a:gd name="connsiteX11" fmla="*/ 0 w 6048672"/>
              <a:gd name="connsiteY11" fmla="*/ 109317 h 5767734"/>
              <a:gd name="connsiteX0" fmla="*/ 0 w 6048672"/>
              <a:gd name="connsiteY0" fmla="*/ 109317 h 5767732"/>
              <a:gd name="connsiteX1" fmla="*/ 109317 w 6048672"/>
              <a:gd name="connsiteY1" fmla="*/ 0 h 5767732"/>
              <a:gd name="connsiteX2" fmla="*/ 5939355 w 6048672"/>
              <a:gd name="connsiteY2" fmla="*/ 0 h 5767732"/>
              <a:gd name="connsiteX3" fmla="*/ 6048672 w 6048672"/>
              <a:gd name="connsiteY3" fmla="*/ 109317 h 5767732"/>
              <a:gd name="connsiteX4" fmla="*/ 6048672 w 6048672"/>
              <a:gd name="connsiteY4" fmla="*/ 5128683 h 5767732"/>
              <a:gd name="connsiteX5" fmla="*/ 5939355 w 6048672"/>
              <a:gd name="connsiteY5" fmla="*/ 5238000 h 5767732"/>
              <a:gd name="connsiteX6" fmla="*/ 3032909 w 6048672"/>
              <a:gd name="connsiteY6" fmla="*/ 5767705 h 5767732"/>
              <a:gd name="connsiteX7" fmla="*/ 2566184 w 6048672"/>
              <a:gd name="connsiteY7" fmla="*/ 5239384 h 5767732"/>
              <a:gd name="connsiteX8" fmla="*/ 2224554 w 6048672"/>
              <a:gd name="connsiteY8" fmla="*/ 5234940 h 5767732"/>
              <a:gd name="connsiteX9" fmla="*/ 109317 w 6048672"/>
              <a:gd name="connsiteY9" fmla="*/ 5238000 h 5767732"/>
              <a:gd name="connsiteX10" fmla="*/ 0 w 6048672"/>
              <a:gd name="connsiteY10" fmla="*/ 5128683 h 5767732"/>
              <a:gd name="connsiteX11" fmla="*/ 0 w 6048672"/>
              <a:gd name="connsiteY11" fmla="*/ 109317 h 5767732"/>
              <a:gd name="connsiteX0" fmla="*/ 0 w 6048672"/>
              <a:gd name="connsiteY0" fmla="*/ 109317 h 5767736"/>
              <a:gd name="connsiteX1" fmla="*/ 109317 w 6048672"/>
              <a:gd name="connsiteY1" fmla="*/ 0 h 5767736"/>
              <a:gd name="connsiteX2" fmla="*/ 5939355 w 6048672"/>
              <a:gd name="connsiteY2" fmla="*/ 0 h 5767736"/>
              <a:gd name="connsiteX3" fmla="*/ 6048672 w 6048672"/>
              <a:gd name="connsiteY3" fmla="*/ 109317 h 5767736"/>
              <a:gd name="connsiteX4" fmla="*/ 6048672 w 6048672"/>
              <a:gd name="connsiteY4" fmla="*/ 5128683 h 5767736"/>
              <a:gd name="connsiteX5" fmla="*/ 5939355 w 6048672"/>
              <a:gd name="connsiteY5" fmla="*/ 5238000 h 5767736"/>
              <a:gd name="connsiteX6" fmla="*/ 3032909 w 6048672"/>
              <a:gd name="connsiteY6" fmla="*/ 5767705 h 5767736"/>
              <a:gd name="connsiteX7" fmla="*/ 2617619 w 6048672"/>
              <a:gd name="connsiteY7" fmla="*/ 5294629 h 5767736"/>
              <a:gd name="connsiteX8" fmla="*/ 2224554 w 6048672"/>
              <a:gd name="connsiteY8" fmla="*/ 5234940 h 5767736"/>
              <a:gd name="connsiteX9" fmla="*/ 109317 w 6048672"/>
              <a:gd name="connsiteY9" fmla="*/ 5238000 h 5767736"/>
              <a:gd name="connsiteX10" fmla="*/ 0 w 6048672"/>
              <a:gd name="connsiteY10" fmla="*/ 5128683 h 5767736"/>
              <a:gd name="connsiteX11" fmla="*/ 0 w 6048672"/>
              <a:gd name="connsiteY11" fmla="*/ 109317 h 5767736"/>
              <a:gd name="connsiteX0" fmla="*/ 0 w 6048672"/>
              <a:gd name="connsiteY0" fmla="*/ 109317 h 5767736"/>
              <a:gd name="connsiteX1" fmla="*/ 109317 w 6048672"/>
              <a:gd name="connsiteY1" fmla="*/ 0 h 5767736"/>
              <a:gd name="connsiteX2" fmla="*/ 5939355 w 6048672"/>
              <a:gd name="connsiteY2" fmla="*/ 0 h 5767736"/>
              <a:gd name="connsiteX3" fmla="*/ 6048672 w 6048672"/>
              <a:gd name="connsiteY3" fmla="*/ 109317 h 5767736"/>
              <a:gd name="connsiteX4" fmla="*/ 6048672 w 6048672"/>
              <a:gd name="connsiteY4" fmla="*/ 5128683 h 5767736"/>
              <a:gd name="connsiteX5" fmla="*/ 5939355 w 6048672"/>
              <a:gd name="connsiteY5" fmla="*/ 5238000 h 5767736"/>
              <a:gd name="connsiteX6" fmla="*/ 3032909 w 6048672"/>
              <a:gd name="connsiteY6" fmla="*/ 5767705 h 5767736"/>
              <a:gd name="connsiteX7" fmla="*/ 2617619 w 6048672"/>
              <a:gd name="connsiteY7" fmla="*/ 5294629 h 5767736"/>
              <a:gd name="connsiteX8" fmla="*/ 2504589 w 6048672"/>
              <a:gd name="connsiteY8" fmla="*/ 5234940 h 5767736"/>
              <a:gd name="connsiteX9" fmla="*/ 109317 w 6048672"/>
              <a:gd name="connsiteY9" fmla="*/ 5238000 h 5767736"/>
              <a:gd name="connsiteX10" fmla="*/ 0 w 6048672"/>
              <a:gd name="connsiteY10" fmla="*/ 5128683 h 5767736"/>
              <a:gd name="connsiteX11" fmla="*/ 0 w 6048672"/>
              <a:gd name="connsiteY11" fmla="*/ 109317 h 5767736"/>
              <a:gd name="connsiteX0" fmla="*/ 0 w 6048672"/>
              <a:gd name="connsiteY0" fmla="*/ 109317 h 5767736"/>
              <a:gd name="connsiteX1" fmla="*/ 109317 w 6048672"/>
              <a:gd name="connsiteY1" fmla="*/ 0 h 5767736"/>
              <a:gd name="connsiteX2" fmla="*/ 5939355 w 6048672"/>
              <a:gd name="connsiteY2" fmla="*/ 0 h 5767736"/>
              <a:gd name="connsiteX3" fmla="*/ 6048672 w 6048672"/>
              <a:gd name="connsiteY3" fmla="*/ 109317 h 5767736"/>
              <a:gd name="connsiteX4" fmla="*/ 6048672 w 6048672"/>
              <a:gd name="connsiteY4" fmla="*/ 5128683 h 5767736"/>
              <a:gd name="connsiteX5" fmla="*/ 5939355 w 6048672"/>
              <a:gd name="connsiteY5" fmla="*/ 5238000 h 5767736"/>
              <a:gd name="connsiteX6" fmla="*/ 3032909 w 6048672"/>
              <a:gd name="connsiteY6" fmla="*/ 5767705 h 5767736"/>
              <a:gd name="connsiteX7" fmla="*/ 2617619 w 6048672"/>
              <a:gd name="connsiteY7" fmla="*/ 5294629 h 5767736"/>
              <a:gd name="connsiteX8" fmla="*/ 2504589 w 6048672"/>
              <a:gd name="connsiteY8" fmla="*/ 5234940 h 5767736"/>
              <a:gd name="connsiteX9" fmla="*/ 109317 w 6048672"/>
              <a:gd name="connsiteY9" fmla="*/ 5238000 h 5767736"/>
              <a:gd name="connsiteX10" fmla="*/ 0 w 6048672"/>
              <a:gd name="connsiteY10" fmla="*/ 5128683 h 5767736"/>
              <a:gd name="connsiteX11" fmla="*/ 0 w 6048672"/>
              <a:gd name="connsiteY11" fmla="*/ 109317 h 5767736"/>
              <a:gd name="connsiteX0" fmla="*/ 0 w 6048672"/>
              <a:gd name="connsiteY0" fmla="*/ 109317 h 5767707"/>
              <a:gd name="connsiteX1" fmla="*/ 109317 w 6048672"/>
              <a:gd name="connsiteY1" fmla="*/ 0 h 5767707"/>
              <a:gd name="connsiteX2" fmla="*/ 5939355 w 6048672"/>
              <a:gd name="connsiteY2" fmla="*/ 0 h 5767707"/>
              <a:gd name="connsiteX3" fmla="*/ 6048672 w 6048672"/>
              <a:gd name="connsiteY3" fmla="*/ 109317 h 5767707"/>
              <a:gd name="connsiteX4" fmla="*/ 6048672 w 6048672"/>
              <a:gd name="connsiteY4" fmla="*/ 5128683 h 5767707"/>
              <a:gd name="connsiteX5" fmla="*/ 5939355 w 6048672"/>
              <a:gd name="connsiteY5" fmla="*/ 5238000 h 5767707"/>
              <a:gd name="connsiteX6" fmla="*/ 3032909 w 6048672"/>
              <a:gd name="connsiteY6" fmla="*/ 5767705 h 5767707"/>
              <a:gd name="connsiteX7" fmla="*/ 2617619 w 6048672"/>
              <a:gd name="connsiteY7" fmla="*/ 5294629 h 5767707"/>
              <a:gd name="connsiteX8" fmla="*/ 2504589 w 6048672"/>
              <a:gd name="connsiteY8" fmla="*/ 5234940 h 5767707"/>
              <a:gd name="connsiteX9" fmla="*/ 109317 w 6048672"/>
              <a:gd name="connsiteY9" fmla="*/ 5238000 h 5767707"/>
              <a:gd name="connsiteX10" fmla="*/ 0 w 6048672"/>
              <a:gd name="connsiteY10" fmla="*/ 5128683 h 5767707"/>
              <a:gd name="connsiteX11" fmla="*/ 0 w 6048672"/>
              <a:gd name="connsiteY11" fmla="*/ 109317 h 5767707"/>
              <a:gd name="connsiteX0" fmla="*/ 0 w 6048672"/>
              <a:gd name="connsiteY0" fmla="*/ 109317 h 5767707"/>
              <a:gd name="connsiteX1" fmla="*/ 109317 w 6048672"/>
              <a:gd name="connsiteY1" fmla="*/ 0 h 5767707"/>
              <a:gd name="connsiteX2" fmla="*/ 5939355 w 6048672"/>
              <a:gd name="connsiteY2" fmla="*/ 0 h 5767707"/>
              <a:gd name="connsiteX3" fmla="*/ 6048672 w 6048672"/>
              <a:gd name="connsiteY3" fmla="*/ 109317 h 5767707"/>
              <a:gd name="connsiteX4" fmla="*/ 6048672 w 6048672"/>
              <a:gd name="connsiteY4" fmla="*/ 5128683 h 5767707"/>
              <a:gd name="connsiteX5" fmla="*/ 5939355 w 6048672"/>
              <a:gd name="connsiteY5" fmla="*/ 5238000 h 5767707"/>
              <a:gd name="connsiteX6" fmla="*/ 3032909 w 6048672"/>
              <a:gd name="connsiteY6" fmla="*/ 5767705 h 5767707"/>
              <a:gd name="connsiteX7" fmla="*/ 2629049 w 6048672"/>
              <a:gd name="connsiteY7" fmla="*/ 5304154 h 5767707"/>
              <a:gd name="connsiteX8" fmla="*/ 2504589 w 6048672"/>
              <a:gd name="connsiteY8" fmla="*/ 5234940 h 5767707"/>
              <a:gd name="connsiteX9" fmla="*/ 109317 w 6048672"/>
              <a:gd name="connsiteY9" fmla="*/ 5238000 h 5767707"/>
              <a:gd name="connsiteX10" fmla="*/ 0 w 6048672"/>
              <a:gd name="connsiteY10" fmla="*/ 5128683 h 5767707"/>
              <a:gd name="connsiteX11" fmla="*/ 0 w 6048672"/>
              <a:gd name="connsiteY11" fmla="*/ 109317 h 5767707"/>
              <a:gd name="connsiteX0" fmla="*/ 0 w 6048672"/>
              <a:gd name="connsiteY0" fmla="*/ 109317 h 5729607"/>
              <a:gd name="connsiteX1" fmla="*/ 109317 w 6048672"/>
              <a:gd name="connsiteY1" fmla="*/ 0 h 5729607"/>
              <a:gd name="connsiteX2" fmla="*/ 5939355 w 6048672"/>
              <a:gd name="connsiteY2" fmla="*/ 0 h 5729607"/>
              <a:gd name="connsiteX3" fmla="*/ 6048672 w 6048672"/>
              <a:gd name="connsiteY3" fmla="*/ 109317 h 5729607"/>
              <a:gd name="connsiteX4" fmla="*/ 6048672 w 6048672"/>
              <a:gd name="connsiteY4" fmla="*/ 5128683 h 5729607"/>
              <a:gd name="connsiteX5" fmla="*/ 5939355 w 6048672"/>
              <a:gd name="connsiteY5" fmla="*/ 5238000 h 5729607"/>
              <a:gd name="connsiteX6" fmla="*/ 2966234 w 6048672"/>
              <a:gd name="connsiteY6" fmla="*/ 5729605 h 5729607"/>
              <a:gd name="connsiteX7" fmla="*/ 2629049 w 6048672"/>
              <a:gd name="connsiteY7" fmla="*/ 5304154 h 5729607"/>
              <a:gd name="connsiteX8" fmla="*/ 2504589 w 6048672"/>
              <a:gd name="connsiteY8" fmla="*/ 5234940 h 5729607"/>
              <a:gd name="connsiteX9" fmla="*/ 109317 w 6048672"/>
              <a:gd name="connsiteY9" fmla="*/ 5238000 h 5729607"/>
              <a:gd name="connsiteX10" fmla="*/ 0 w 6048672"/>
              <a:gd name="connsiteY10" fmla="*/ 5128683 h 5729607"/>
              <a:gd name="connsiteX11" fmla="*/ 0 w 6048672"/>
              <a:gd name="connsiteY11" fmla="*/ 109317 h 5729607"/>
              <a:gd name="connsiteX0" fmla="*/ 0 w 6048672"/>
              <a:gd name="connsiteY0" fmla="*/ 109317 h 5785284"/>
              <a:gd name="connsiteX1" fmla="*/ 109317 w 6048672"/>
              <a:gd name="connsiteY1" fmla="*/ 0 h 5785284"/>
              <a:gd name="connsiteX2" fmla="*/ 5939355 w 6048672"/>
              <a:gd name="connsiteY2" fmla="*/ 0 h 5785284"/>
              <a:gd name="connsiteX3" fmla="*/ 6048672 w 6048672"/>
              <a:gd name="connsiteY3" fmla="*/ 109317 h 5785284"/>
              <a:gd name="connsiteX4" fmla="*/ 6048672 w 6048672"/>
              <a:gd name="connsiteY4" fmla="*/ 5128683 h 5785284"/>
              <a:gd name="connsiteX5" fmla="*/ 5939355 w 6048672"/>
              <a:gd name="connsiteY5" fmla="*/ 5238000 h 5785284"/>
              <a:gd name="connsiteX6" fmla="*/ 3082439 w 6048672"/>
              <a:gd name="connsiteY6" fmla="*/ 5727065 h 5785284"/>
              <a:gd name="connsiteX7" fmla="*/ 2966234 w 6048672"/>
              <a:gd name="connsiteY7" fmla="*/ 5729605 h 5785284"/>
              <a:gd name="connsiteX8" fmla="*/ 2629049 w 6048672"/>
              <a:gd name="connsiteY8" fmla="*/ 5304154 h 5785284"/>
              <a:gd name="connsiteX9" fmla="*/ 2504589 w 6048672"/>
              <a:gd name="connsiteY9" fmla="*/ 5234940 h 5785284"/>
              <a:gd name="connsiteX10" fmla="*/ 109317 w 6048672"/>
              <a:gd name="connsiteY10" fmla="*/ 5238000 h 5785284"/>
              <a:gd name="connsiteX11" fmla="*/ 0 w 6048672"/>
              <a:gd name="connsiteY11" fmla="*/ 5128683 h 5785284"/>
              <a:gd name="connsiteX12" fmla="*/ 0 w 6048672"/>
              <a:gd name="connsiteY12" fmla="*/ 109317 h 5785284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082439 w 6048672"/>
              <a:gd name="connsiteY6" fmla="*/ 5727065 h 5778896"/>
              <a:gd name="connsiteX7" fmla="*/ 2966234 w 6048672"/>
              <a:gd name="connsiteY7" fmla="*/ 5729605 h 5778896"/>
              <a:gd name="connsiteX8" fmla="*/ 2629049 w 6048672"/>
              <a:gd name="connsiteY8" fmla="*/ 5304154 h 5778896"/>
              <a:gd name="connsiteX9" fmla="*/ 2504589 w 6048672"/>
              <a:gd name="connsiteY9" fmla="*/ 5234940 h 5778896"/>
              <a:gd name="connsiteX10" fmla="*/ 109317 w 6048672"/>
              <a:gd name="connsiteY10" fmla="*/ 5238000 h 5778896"/>
              <a:gd name="connsiteX11" fmla="*/ 0 w 6048672"/>
              <a:gd name="connsiteY11" fmla="*/ 5128683 h 5778896"/>
              <a:gd name="connsiteX12" fmla="*/ 0 w 6048672"/>
              <a:gd name="connsiteY12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412004 w 6048672"/>
              <a:gd name="connsiteY6" fmla="*/ 5306059 h 5778896"/>
              <a:gd name="connsiteX7" fmla="*/ 3082439 w 6048672"/>
              <a:gd name="connsiteY7" fmla="*/ 5727065 h 5778896"/>
              <a:gd name="connsiteX8" fmla="*/ 2966234 w 6048672"/>
              <a:gd name="connsiteY8" fmla="*/ 5729605 h 5778896"/>
              <a:gd name="connsiteX9" fmla="*/ 2629049 w 6048672"/>
              <a:gd name="connsiteY9" fmla="*/ 5304154 h 5778896"/>
              <a:gd name="connsiteX10" fmla="*/ 2504589 w 6048672"/>
              <a:gd name="connsiteY10" fmla="*/ 5234940 h 5778896"/>
              <a:gd name="connsiteX11" fmla="*/ 109317 w 6048672"/>
              <a:gd name="connsiteY11" fmla="*/ 5238000 h 5778896"/>
              <a:gd name="connsiteX12" fmla="*/ 0 w 6048672"/>
              <a:gd name="connsiteY12" fmla="*/ 5128683 h 5778896"/>
              <a:gd name="connsiteX13" fmla="*/ 0 w 6048672"/>
              <a:gd name="connsiteY13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412004 w 6048672"/>
              <a:gd name="connsiteY7" fmla="*/ 530605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412004 w 6048672"/>
              <a:gd name="connsiteY7" fmla="*/ 530605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412004 w 6048672"/>
              <a:gd name="connsiteY7" fmla="*/ 530605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412004 w 6048672"/>
              <a:gd name="connsiteY7" fmla="*/ 530605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082439 w 6048672"/>
              <a:gd name="connsiteY7" fmla="*/ 5727065 h 5778896"/>
              <a:gd name="connsiteX8" fmla="*/ 2966234 w 6048672"/>
              <a:gd name="connsiteY8" fmla="*/ 5729605 h 5778896"/>
              <a:gd name="connsiteX9" fmla="*/ 2629049 w 6048672"/>
              <a:gd name="connsiteY9" fmla="*/ 5304154 h 5778896"/>
              <a:gd name="connsiteX10" fmla="*/ 2504589 w 6048672"/>
              <a:gd name="connsiteY10" fmla="*/ 5234940 h 5778896"/>
              <a:gd name="connsiteX11" fmla="*/ 109317 w 6048672"/>
              <a:gd name="connsiteY11" fmla="*/ 5238000 h 5778896"/>
              <a:gd name="connsiteX12" fmla="*/ 0 w 6048672"/>
              <a:gd name="connsiteY12" fmla="*/ 5128683 h 5778896"/>
              <a:gd name="connsiteX13" fmla="*/ 0 w 6048672"/>
              <a:gd name="connsiteY13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082439 w 6048672"/>
              <a:gd name="connsiteY7" fmla="*/ 5727065 h 5778896"/>
              <a:gd name="connsiteX8" fmla="*/ 2966234 w 6048672"/>
              <a:gd name="connsiteY8" fmla="*/ 5729605 h 5778896"/>
              <a:gd name="connsiteX9" fmla="*/ 2629049 w 6048672"/>
              <a:gd name="connsiteY9" fmla="*/ 5304154 h 5778896"/>
              <a:gd name="connsiteX10" fmla="*/ 2504589 w 6048672"/>
              <a:gd name="connsiteY10" fmla="*/ 5234940 h 5778896"/>
              <a:gd name="connsiteX11" fmla="*/ 109317 w 6048672"/>
              <a:gd name="connsiteY11" fmla="*/ 5238000 h 5778896"/>
              <a:gd name="connsiteX12" fmla="*/ 0 w 6048672"/>
              <a:gd name="connsiteY12" fmla="*/ 5128683 h 5778896"/>
              <a:gd name="connsiteX13" fmla="*/ 0 w 6048672"/>
              <a:gd name="connsiteY13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082439 w 6048672"/>
              <a:gd name="connsiteY7" fmla="*/ 5727065 h 5778896"/>
              <a:gd name="connsiteX8" fmla="*/ 2966234 w 6048672"/>
              <a:gd name="connsiteY8" fmla="*/ 5729605 h 5778896"/>
              <a:gd name="connsiteX9" fmla="*/ 2629049 w 6048672"/>
              <a:gd name="connsiteY9" fmla="*/ 5304154 h 5778896"/>
              <a:gd name="connsiteX10" fmla="*/ 2504589 w 6048672"/>
              <a:gd name="connsiteY10" fmla="*/ 5234940 h 5778896"/>
              <a:gd name="connsiteX11" fmla="*/ 109317 w 6048672"/>
              <a:gd name="connsiteY11" fmla="*/ 5238000 h 5778896"/>
              <a:gd name="connsiteX12" fmla="*/ 0 w 6048672"/>
              <a:gd name="connsiteY12" fmla="*/ 5128683 h 5778896"/>
              <a:gd name="connsiteX13" fmla="*/ 0 w 6048672"/>
              <a:gd name="connsiteY13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33924 w 6048672"/>
              <a:gd name="connsiteY6" fmla="*/ 5229859 h 5778896"/>
              <a:gd name="connsiteX7" fmla="*/ 3082439 w 6048672"/>
              <a:gd name="connsiteY7" fmla="*/ 5727065 h 5778896"/>
              <a:gd name="connsiteX8" fmla="*/ 2966234 w 6048672"/>
              <a:gd name="connsiteY8" fmla="*/ 5729605 h 5778896"/>
              <a:gd name="connsiteX9" fmla="*/ 2629049 w 6048672"/>
              <a:gd name="connsiteY9" fmla="*/ 5304154 h 5778896"/>
              <a:gd name="connsiteX10" fmla="*/ 2504589 w 6048672"/>
              <a:gd name="connsiteY10" fmla="*/ 5234940 h 5778896"/>
              <a:gd name="connsiteX11" fmla="*/ 109317 w 6048672"/>
              <a:gd name="connsiteY11" fmla="*/ 5238000 h 5778896"/>
              <a:gd name="connsiteX12" fmla="*/ 0 w 6048672"/>
              <a:gd name="connsiteY12" fmla="*/ 5128683 h 5778896"/>
              <a:gd name="connsiteX13" fmla="*/ 0 w 6048672"/>
              <a:gd name="connsiteY13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33924 w 6048672"/>
              <a:gd name="connsiteY6" fmla="*/ 5229859 h 5778896"/>
              <a:gd name="connsiteX7" fmla="*/ 3412004 w 6048672"/>
              <a:gd name="connsiteY7" fmla="*/ 530224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33924 w 6048672"/>
              <a:gd name="connsiteY6" fmla="*/ 5229859 h 5778896"/>
              <a:gd name="connsiteX7" fmla="*/ 3412004 w 6048672"/>
              <a:gd name="connsiteY7" fmla="*/ 530224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33924 w 6048672"/>
              <a:gd name="connsiteY6" fmla="*/ 5229859 h 5778896"/>
              <a:gd name="connsiteX7" fmla="*/ 3412004 w 6048672"/>
              <a:gd name="connsiteY7" fmla="*/ 530224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33924 w 6048672"/>
              <a:gd name="connsiteY6" fmla="*/ 5229859 h 5778896"/>
              <a:gd name="connsiteX7" fmla="*/ 3412004 w 6048672"/>
              <a:gd name="connsiteY7" fmla="*/ 530224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64081"/>
              <a:gd name="connsiteX1" fmla="*/ 109317 w 6048672"/>
              <a:gd name="connsiteY1" fmla="*/ 0 h 5764081"/>
              <a:gd name="connsiteX2" fmla="*/ 5939355 w 6048672"/>
              <a:gd name="connsiteY2" fmla="*/ 0 h 5764081"/>
              <a:gd name="connsiteX3" fmla="*/ 6048672 w 6048672"/>
              <a:gd name="connsiteY3" fmla="*/ 109317 h 5764081"/>
              <a:gd name="connsiteX4" fmla="*/ 6048672 w 6048672"/>
              <a:gd name="connsiteY4" fmla="*/ 5128683 h 5764081"/>
              <a:gd name="connsiteX5" fmla="*/ 5939355 w 6048672"/>
              <a:gd name="connsiteY5" fmla="*/ 5238000 h 5764081"/>
              <a:gd name="connsiteX6" fmla="*/ 3533924 w 6048672"/>
              <a:gd name="connsiteY6" fmla="*/ 5229859 h 5764081"/>
              <a:gd name="connsiteX7" fmla="*/ 3412004 w 6048672"/>
              <a:gd name="connsiteY7" fmla="*/ 5302249 h 5764081"/>
              <a:gd name="connsiteX8" fmla="*/ 3118634 w 6048672"/>
              <a:gd name="connsiteY8" fmla="*/ 5687060 h 5764081"/>
              <a:gd name="connsiteX9" fmla="*/ 2966234 w 6048672"/>
              <a:gd name="connsiteY9" fmla="*/ 5729605 h 5764081"/>
              <a:gd name="connsiteX10" fmla="*/ 2629049 w 6048672"/>
              <a:gd name="connsiteY10" fmla="*/ 5304154 h 5764081"/>
              <a:gd name="connsiteX11" fmla="*/ 2504589 w 6048672"/>
              <a:gd name="connsiteY11" fmla="*/ 5234940 h 5764081"/>
              <a:gd name="connsiteX12" fmla="*/ 109317 w 6048672"/>
              <a:gd name="connsiteY12" fmla="*/ 5238000 h 5764081"/>
              <a:gd name="connsiteX13" fmla="*/ 0 w 6048672"/>
              <a:gd name="connsiteY13" fmla="*/ 5128683 h 5764081"/>
              <a:gd name="connsiteX14" fmla="*/ 0 w 6048672"/>
              <a:gd name="connsiteY14" fmla="*/ 109317 h 5764081"/>
              <a:gd name="connsiteX0" fmla="*/ 0 w 6048672"/>
              <a:gd name="connsiteY0" fmla="*/ 109317 h 5735963"/>
              <a:gd name="connsiteX1" fmla="*/ 109317 w 6048672"/>
              <a:gd name="connsiteY1" fmla="*/ 0 h 5735963"/>
              <a:gd name="connsiteX2" fmla="*/ 5939355 w 6048672"/>
              <a:gd name="connsiteY2" fmla="*/ 0 h 5735963"/>
              <a:gd name="connsiteX3" fmla="*/ 6048672 w 6048672"/>
              <a:gd name="connsiteY3" fmla="*/ 109317 h 5735963"/>
              <a:gd name="connsiteX4" fmla="*/ 6048672 w 6048672"/>
              <a:gd name="connsiteY4" fmla="*/ 5128683 h 5735963"/>
              <a:gd name="connsiteX5" fmla="*/ 5939355 w 6048672"/>
              <a:gd name="connsiteY5" fmla="*/ 5238000 h 5735963"/>
              <a:gd name="connsiteX6" fmla="*/ 3533924 w 6048672"/>
              <a:gd name="connsiteY6" fmla="*/ 5229859 h 5735963"/>
              <a:gd name="connsiteX7" fmla="*/ 3412004 w 6048672"/>
              <a:gd name="connsiteY7" fmla="*/ 5302249 h 5735963"/>
              <a:gd name="connsiteX8" fmla="*/ 3118634 w 6048672"/>
              <a:gd name="connsiteY8" fmla="*/ 5687060 h 5735963"/>
              <a:gd name="connsiteX9" fmla="*/ 2928134 w 6048672"/>
              <a:gd name="connsiteY9" fmla="*/ 5683885 h 5735963"/>
              <a:gd name="connsiteX10" fmla="*/ 2629049 w 6048672"/>
              <a:gd name="connsiteY10" fmla="*/ 5304154 h 5735963"/>
              <a:gd name="connsiteX11" fmla="*/ 2504589 w 6048672"/>
              <a:gd name="connsiteY11" fmla="*/ 5234940 h 5735963"/>
              <a:gd name="connsiteX12" fmla="*/ 109317 w 6048672"/>
              <a:gd name="connsiteY12" fmla="*/ 5238000 h 5735963"/>
              <a:gd name="connsiteX13" fmla="*/ 0 w 6048672"/>
              <a:gd name="connsiteY13" fmla="*/ 5128683 h 5735963"/>
              <a:gd name="connsiteX14" fmla="*/ 0 w 6048672"/>
              <a:gd name="connsiteY14" fmla="*/ 109317 h 5735963"/>
              <a:gd name="connsiteX0" fmla="*/ 0 w 6048672"/>
              <a:gd name="connsiteY0" fmla="*/ 109317 h 5771754"/>
              <a:gd name="connsiteX1" fmla="*/ 109317 w 6048672"/>
              <a:gd name="connsiteY1" fmla="*/ 0 h 5771754"/>
              <a:gd name="connsiteX2" fmla="*/ 5939355 w 6048672"/>
              <a:gd name="connsiteY2" fmla="*/ 0 h 5771754"/>
              <a:gd name="connsiteX3" fmla="*/ 6048672 w 6048672"/>
              <a:gd name="connsiteY3" fmla="*/ 109317 h 5771754"/>
              <a:gd name="connsiteX4" fmla="*/ 6048672 w 6048672"/>
              <a:gd name="connsiteY4" fmla="*/ 5128683 h 5771754"/>
              <a:gd name="connsiteX5" fmla="*/ 5939355 w 6048672"/>
              <a:gd name="connsiteY5" fmla="*/ 5238000 h 5771754"/>
              <a:gd name="connsiteX6" fmla="*/ 3533924 w 6048672"/>
              <a:gd name="connsiteY6" fmla="*/ 5229859 h 5771754"/>
              <a:gd name="connsiteX7" fmla="*/ 3412004 w 6048672"/>
              <a:gd name="connsiteY7" fmla="*/ 5302249 h 5771754"/>
              <a:gd name="connsiteX8" fmla="*/ 3118634 w 6048672"/>
              <a:gd name="connsiteY8" fmla="*/ 5687060 h 5771754"/>
              <a:gd name="connsiteX9" fmla="*/ 2928134 w 6048672"/>
              <a:gd name="connsiteY9" fmla="*/ 5683885 h 5771754"/>
              <a:gd name="connsiteX10" fmla="*/ 2629049 w 6048672"/>
              <a:gd name="connsiteY10" fmla="*/ 5304154 h 5771754"/>
              <a:gd name="connsiteX11" fmla="*/ 2504589 w 6048672"/>
              <a:gd name="connsiteY11" fmla="*/ 5234940 h 5771754"/>
              <a:gd name="connsiteX12" fmla="*/ 109317 w 6048672"/>
              <a:gd name="connsiteY12" fmla="*/ 5238000 h 5771754"/>
              <a:gd name="connsiteX13" fmla="*/ 0 w 6048672"/>
              <a:gd name="connsiteY13" fmla="*/ 5128683 h 5771754"/>
              <a:gd name="connsiteX14" fmla="*/ 0 w 6048672"/>
              <a:gd name="connsiteY14" fmla="*/ 109317 h 5771754"/>
              <a:gd name="connsiteX0" fmla="*/ 0 w 6048672"/>
              <a:gd name="connsiteY0" fmla="*/ 109317 h 5778270"/>
              <a:gd name="connsiteX1" fmla="*/ 109317 w 6048672"/>
              <a:gd name="connsiteY1" fmla="*/ 0 h 5778270"/>
              <a:gd name="connsiteX2" fmla="*/ 5939355 w 6048672"/>
              <a:gd name="connsiteY2" fmla="*/ 0 h 5778270"/>
              <a:gd name="connsiteX3" fmla="*/ 6048672 w 6048672"/>
              <a:gd name="connsiteY3" fmla="*/ 109317 h 5778270"/>
              <a:gd name="connsiteX4" fmla="*/ 6048672 w 6048672"/>
              <a:gd name="connsiteY4" fmla="*/ 5128683 h 5778270"/>
              <a:gd name="connsiteX5" fmla="*/ 5939355 w 6048672"/>
              <a:gd name="connsiteY5" fmla="*/ 5238000 h 5778270"/>
              <a:gd name="connsiteX6" fmla="*/ 3533924 w 6048672"/>
              <a:gd name="connsiteY6" fmla="*/ 5229859 h 5778270"/>
              <a:gd name="connsiteX7" fmla="*/ 3412004 w 6048672"/>
              <a:gd name="connsiteY7" fmla="*/ 5302249 h 5778270"/>
              <a:gd name="connsiteX8" fmla="*/ 3118634 w 6048672"/>
              <a:gd name="connsiteY8" fmla="*/ 5687060 h 5778270"/>
              <a:gd name="connsiteX9" fmla="*/ 2928134 w 6048672"/>
              <a:gd name="connsiteY9" fmla="*/ 5683885 h 5778270"/>
              <a:gd name="connsiteX10" fmla="*/ 2629049 w 6048672"/>
              <a:gd name="connsiteY10" fmla="*/ 5304154 h 5778270"/>
              <a:gd name="connsiteX11" fmla="*/ 2504589 w 6048672"/>
              <a:gd name="connsiteY11" fmla="*/ 5234940 h 5778270"/>
              <a:gd name="connsiteX12" fmla="*/ 109317 w 6048672"/>
              <a:gd name="connsiteY12" fmla="*/ 5238000 h 5778270"/>
              <a:gd name="connsiteX13" fmla="*/ 0 w 6048672"/>
              <a:gd name="connsiteY13" fmla="*/ 5128683 h 5778270"/>
              <a:gd name="connsiteX14" fmla="*/ 0 w 6048672"/>
              <a:gd name="connsiteY14" fmla="*/ 109317 h 5778270"/>
              <a:gd name="connsiteX0" fmla="*/ 0 w 6048672"/>
              <a:gd name="connsiteY0" fmla="*/ 109317 h 5778270"/>
              <a:gd name="connsiteX1" fmla="*/ 109317 w 6048672"/>
              <a:gd name="connsiteY1" fmla="*/ 0 h 5778270"/>
              <a:gd name="connsiteX2" fmla="*/ 5939355 w 6048672"/>
              <a:gd name="connsiteY2" fmla="*/ 0 h 5778270"/>
              <a:gd name="connsiteX3" fmla="*/ 6048672 w 6048672"/>
              <a:gd name="connsiteY3" fmla="*/ 109317 h 5778270"/>
              <a:gd name="connsiteX4" fmla="*/ 6048672 w 6048672"/>
              <a:gd name="connsiteY4" fmla="*/ 5128683 h 5778270"/>
              <a:gd name="connsiteX5" fmla="*/ 5939355 w 6048672"/>
              <a:gd name="connsiteY5" fmla="*/ 5238000 h 5778270"/>
              <a:gd name="connsiteX6" fmla="*/ 3533924 w 6048672"/>
              <a:gd name="connsiteY6" fmla="*/ 5229859 h 5778270"/>
              <a:gd name="connsiteX7" fmla="*/ 3412004 w 6048672"/>
              <a:gd name="connsiteY7" fmla="*/ 5302249 h 5778270"/>
              <a:gd name="connsiteX8" fmla="*/ 3118634 w 6048672"/>
              <a:gd name="connsiteY8" fmla="*/ 5687060 h 5778270"/>
              <a:gd name="connsiteX9" fmla="*/ 2928134 w 6048672"/>
              <a:gd name="connsiteY9" fmla="*/ 5683885 h 5778270"/>
              <a:gd name="connsiteX10" fmla="*/ 2629049 w 6048672"/>
              <a:gd name="connsiteY10" fmla="*/ 5304154 h 5778270"/>
              <a:gd name="connsiteX11" fmla="*/ 2504589 w 6048672"/>
              <a:gd name="connsiteY11" fmla="*/ 5234940 h 5778270"/>
              <a:gd name="connsiteX12" fmla="*/ 109317 w 6048672"/>
              <a:gd name="connsiteY12" fmla="*/ 5238000 h 5778270"/>
              <a:gd name="connsiteX13" fmla="*/ 0 w 6048672"/>
              <a:gd name="connsiteY13" fmla="*/ 5128683 h 5778270"/>
              <a:gd name="connsiteX14" fmla="*/ 0 w 6048672"/>
              <a:gd name="connsiteY14" fmla="*/ 109317 h 5778270"/>
              <a:gd name="connsiteX0" fmla="*/ 0 w 6048672"/>
              <a:gd name="connsiteY0" fmla="*/ 109317 h 5778270"/>
              <a:gd name="connsiteX1" fmla="*/ 109317 w 6048672"/>
              <a:gd name="connsiteY1" fmla="*/ 0 h 5778270"/>
              <a:gd name="connsiteX2" fmla="*/ 5939355 w 6048672"/>
              <a:gd name="connsiteY2" fmla="*/ 0 h 5778270"/>
              <a:gd name="connsiteX3" fmla="*/ 6048672 w 6048672"/>
              <a:gd name="connsiteY3" fmla="*/ 109317 h 5778270"/>
              <a:gd name="connsiteX4" fmla="*/ 6048672 w 6048672"/>
              <a:gd name="connsiteY4" fmla="*/ 5128683 h 5778270"/>
              <a:gd name="connsiteX5" fmla="*/ 5939355 w 6048672"/>
              <a:gd name="connsiteY5" fmla="*/ 5238000 h 5778270"/>
              <a:gd name="connsiteX6" fmla="*/ 3533924 w 6048672"/>
              <a:gd name="connsiteY6" fmla="*/ 5229859 h 5778270"/>
              <a:gd name="connsiteX7" fmla="*/ 3412004 w 6048672"/>
              <a:gd name="connsiteY7" fmla="*/ 5302249 h 5778270"/>
              <a:gd name="connsiteX8" fmla="*/ 3118634 w 6048672"/>
              <a:gd name="connsiteY8" fmla="*/ 5687060 h 5778270"/>
              <a:gd name="connsiteX9" fmla="*/ 2928134 w 6048672"/>
              <a:gd name="connsiteY9" fmla="*/ 5683885 h 5778270"/>
              <a:gd name="connsiteX10" fmla="*/ 2629049 w 6048672"/>
              <a:gd name="connsiteY10" fmla="*/ 5304154 h 5778270"/>
              <a:gd name="connsiteX11" fmla="*/ 2504589 w 6048672"/>
              <a:gd name="connsiteY11" fmla="*/ 5234940 h 5778270"/>
              <a:gd name="connsiteX12" fmla="*/ 109317 w 6048672"/>
              <a:gd name="connsiteY12" fmla="*/ 5238000 h 5778270"/>
              <a:gd name="connsiteX13" fmla="*/ 0 w 6048672"/>
              <a:gd name="connsiteY13" fmla="*/ 5128683 h 5778270"/>
              <a:gd name="connsiteX14" fmla="*/ 0 w 6048672"/>
              <a:gd name="connsiteY14" fmla="*/ 109317 h 5778270"/>
              <a:gd name="connsiteX0" fmla="*/ 0 w 6048672"/>
              <a:gd name="connsiteY0" fmla="*/ 109317 h 5778270"/>
              <a:gd name="connsiteX1" fmla="*/ 109317 w 6048672"/>
              <a:gd name="connsiteY1" fmla="*/ 0 h 5778270"/>
              <a:gd name="connsiteX2" fmla="*/ 5939355 w 6048672"/>
              <a:gd name="connsiteY2" fmla="*/ 0 h 5778270"/>
              <a:gd name="connsiteX3" fmla="*/ 6048672 w 6048672"/>
              <a:gd name="connsiteY3" fmla="*/ 109317 h 5778270"/>
              <a:gd name="connsiteX4" fmla="*/ 6048672 w 6048672"/>
              <a:gd name="connsiteY4" fmla="*/ 5128683 h 5778270"/>
              <a:gd name="connsiteX5" fmla="*/ 5939355 w 6048672"/>
              <a:gd name="connsiteY5" fmla="*/ 5238000 h 5778270"/>
              <a:gd name="connsiteX6" fmla="*/ 3533924 w 6048672"/>
              <a:gd name="connsiteY6" fmla="*/ 5229859 h 5778270"/>
              <a:gd name="connsiteX7" fmla="*/ 3412004 w 6048672"/>
              <a:gd name="connsiteY7" fmla="*/ 5302249 h 5778270"/>
              <a:gd name="connsiteX8" fmla="*/ 3118634 w 6048672"/>
              <a:gd name="connsiteY8" fmla="*/ 5687060 h 5778270"/>
              <a:gd name="connsiteX9" fmla="*/ 2928134 w 6048672"/>
              <a:gd name="connsiteY9" fmla="*/ 5683885 h 5778270"/>
              <a:gd name="connsiteX10" fmla="*/ 2629049 w 6048672"/>
              <a:gd name="connsiteY10" fmla="*/ 5304154 h 5778270"/>
              <a:gd name="connsiteX11" fmla="*/ 2504589 w 6048672"/>
              <a:gd name="connsiteY11" fmla="*/ 5234940 h 5778270"/>
              <a:gd name="connsiteX12" fmla="*/ 109317 w 6048672"/>
              <a:gd name="connsiteY12" fmla="*/ 5238000 h 5778270"/>
              <a:gd name="connsiteX13" fmla="*/ 0 w 6048672"/>
              <a:gd name="connsiteY13" fmla="*/ 5128683 h 5778270"/>
              <a:gd name="connsiteX14" fmla="*/ 0 w 6048672"/>
              <a:gd name="connsiteY14" fmla="*/ 109317 h 5778270"/>
              <a:gd name="connsiteX0" fmla="*/ 0 w 6048672"/>
              <a:gd name="connsiteY0" fmla="*/ 109317 h 5779504"/>
              <a:gd name="connsiteX1" fmla="*/ 109317 w 6048672"/>
              <a:gd name="connsiteY1" fmla="*/ 0 h 5779504"/>
              <a:gd name="connsiteX2" fmla="*/ 5939355 w 6048672"/>
              <a:gd name="connsiteY2" fmla="*/ 0 h 5779504"/>
              <a:gd name="connsiteX3" fmla="*/ 6048672 w 6048672"/>
              <a:gd name="connsiteY3" fmla="*/ 109317 h 5779504"/>
              <a:gd name="connsiteX4" fmla="*/ 6048672 w 6048672"/>
              <a:gd name="connsiteY4" fmla="*/ 5128683 h 5779504"/>
              <a:gd name="connsiteX5" fmla="*/ 5939355 w 6048672"/>
              <a:gd name="connsiteY5" fmla="*/ 5238000 h 5779504"/>
              <a:gd name="connsiteX6" fmla="*/ 3533924 w 6048672"/>
              <a:gd name="connsiteY6" fmla="*/ 5229859 h 5779504"/>
              <a:gd name="connsiteX7" fmla="*/ 3412004 w 6048672"/>
              <a:gd name="connsiteY7" fmla="*/ 5302249 h 5779504"/>
              <a:gd name="connsiteX8" fmla="*/ 3118634 w 6048672"/>
              <a:gd name="connsiteY8" fmla="*/ 5687060 h 5779504"/>
              <a:gd name="connsiteX9" fmla="*/ 2928134 w 6048672"/>
              <a:gd name="connsiteY9" fmla="*/ 5683885 h 5779504"/>
              <a:gd name="connsiteX10" fmla="*/ 2629049 w 6048672"/>
              <a:gd name="connsiteY10" fmla="*/ 5304154 h 5779504"/>
              <a:gd name="connsiteX11" fmla="*/ 2504589 w 6048672"/>
              <a:gd name="connsiteY11" fmla="*/ 5234940 h 5779504"/>
              <a:gd name="connsiteX12" fmla="*/ 109317 w 6048672"/>
              <a:gd name="connsiteY12" fmla="*/ 5238000 h 5779504"/>
              <a:gd name="connsiteX13" fmla="*/ 0 w 6048672"/>
              <a:gd name="connsiteY13" fmla="*/ 5128683 h 5779504"/>
              <a:gd name="connsiteX14" fmla="*/ 0 w 6048672"/>
              <a:gd name="connsiteY14" fmla="*/ 109317 h 577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48672" h="5779504">
                <a:moveTo>
                  <a:pt x="0" y="109317"/>
                </a:moveTo>
                <a:cubicBezTo>
                  <a:pt x="0" y="48943"/>
                  <a:pt x="48943" y="0"/>
                  <a:pt x="109317" y="0"/>
                </a:cubicBezTo>
                <a:lnTo>
                  <a:pt x="5939355" y="0"/>
                </a:lnTo>
                <a:cubicBezTo>
                  <a:pt x="5999729" y="0"/>
                  <a:pt x="6048672" y="48943"/>
                  <a:pt x="6048672" y="109317"/>
                </a:cubicBezTo>
                <a:lnTo>
                  <a:pt x="6048672" y="5128683"/>
                </a:lnTo>
                <a:cubicBezTo>
                  <a:pt x="6048672" y="5189057"/>
                  <a:pt x="5999729" y="5238000"/>
                  <a:pt x="5939355" y="5238000"/>
                </a:cubicBezTo>
                <a:cubicBezTo>
                  <a:pt x="5555790" y="5263435"/>
                  <a:pt x="3955149" y="5218516"/>
                  <a:pt x="3533924" y="5229859"/>
                </a:cubicBezTo>
                <a:cubicBezTo>
                  <a:pt x="3482586" y="5222787"/>
                  <a:pt x="3407241" y="5299391"/>
                  <a:pt x="3412004" y="5302249"/>
                </a:cubicBezTo>
                <a:lnTo>
                  <a:pt x="3118634" y="5687060"/>
                </a:lnTo>
                <a:cubicBezTo>
                  <a:pt x="3034594" y="5776614"/>
                  <a:pt x="3044974" y="5841365"/>
                  <a:pt x="2928134" y="5683885"/>
                </a:cubicBezTo>
                <a:lnTo>
                  <a:pt x="2629049" y="5304154"/>
                </a:lnTo>
                <a:cubicBezTo>
                  <a:pt x="2631166" y="5303307"/>
                  <a:pt x="2597519" y="5238981"/>
                  <a:pt x="2504589" y="5234940"/>
                </a:cubicBezTo>
                <a:lnTo>
                  <a:pt x="109317" y="5238000"/>
                </a:lnTo>
                <a:cubicBezTo>
                  <a:pt x="48943" y="5238000"/>
                  <a:pt x="0" y="5189057"/>
                  <a:pt x="0" y="5128683"/>
                </a:cubicBezTo>
                <a:lnTo>
                  <a:pt x="0" y="109317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FA1ED7C-4BDD-4186-98DB-963F38968D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D4F5AC5D-5A4B-4D8E-A5AA-AB4B18D21C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8293" y="5409060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9778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hidden="1">
            <a:extLst>
              <a:ext uri="{FF2B5EF4-FFF2-40B4-BE49-F238E27FC236}">
                <a16:creationId xmlns:a16="http://schemas.microsoft.com/office/drawing/2014/main" id="{BCEA5041-92FD-40DD-997B-53ACB98C3C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794" y="0"/>
            <a:ext cx="9142321" cy="5824821"/>
          </a:xfrm>
          <a:prstGeom prst="rect">
            <a:avLst/>
          </a:prstGeom>
        </p:spPr>
      </p:pic>
      <p:sp>
        <p:nvSpPr>
          <p:cNvPr id="10" name="Tittel 9">
            <a:extLst>
              <a:ext uri="{FF2B5EF4-FFF2-40B4-BE49-F238E27FC236}">
                <a16:creationId xmlns:a16="http://schemas.microsoft.com/office/drawing/2014/main" id="{0337495F-9333-4F18-B6B9-EE4E2875E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1330" y="1044131"/>
            <a:ext cx="3710613" cy="4731418"/>
          </a:xfrm>
          <a:custGeom>
            <a:avLst/>
            <a:gdLst>
              <a:gd name="connsiteX0" fmla="*/ 45086 w 3710613"/>
              <a:gd name="connsiteY0" fmla="*/ 0 h 4731418"/>
              <a:gd name="connsiteX1" fmla="*/ 3665528 w 3710613"/>
              <a:gd name="connsiteY1" fmla="*/ 0 h 4731418"/>
              <a:gd name="connsiteX2" fmla="*/ 3710613 w 3710613"/>
              <a:gd name="connsiteY2" fmla="*/ 45086 h 4731418"/>
              <a:gd name="connsiteX3" fmla="*/ 3710613 w 3710613"/>
              <a:gd name="connsiteY3" fmla="*/ 4382014 h 4731418"/>
              <a:gd name="connsiteX4" fmla="*/ 3665528 w 3710613"/>
              <a:gd name="connsiteY4" fmla="*/ 4427101 h 4731418"/>
              <a:gd name="connsiteX5" fmla="*/ 2149794 w 3710613"/>
              <a:gd name="connsiteY5" fmla="*/ 4427101 h 4731418"/>
              <a:gd name="connsiteX6" fmla="*/ 2077515 w 3710613"/>
              <a:gd name="connsiteY6" fmla="*/ 4462883 h 4731418"/>
              <a:gd name="connsiteX7" fmla="*/ 1882858 w 3710613"/>
              <a:gd name="connsiteY7" fmla="*/ 4715514 h 4731418"/>
              <a:gd name="connsiteX8" fmla="*/ 1827754 w 3710613"/>
              <a:gd name="connsiteY8" fmla="*/ 4715514 h 4731418"/>
              <a:gd name="connsiteX9" fmla="*/ 1633099 w 3710613"/>
              <a:gd name="connsiteY9" fmla="*/ 4462883 h 4731418"/>
              <a:gd name="connsiteX10" fmla="*/ 1560819 w 3710613"/>
              <a:gd name="connsiteY10" fmla="*/ 4427101 h 4731418"/>
              <a:gd name="connsiteX11" fmla="*/ 45086 w 3710613"/>
              <a:gd name="connsiteY11" fmla="*/ 4427817 h 4731418"/>
              <a:gd name="connsiteX12" fmla="*/ 0 w 3710613"/>
              <a:gd name="connsiteY12" fmla="*/ 4382730 h 4731418"/>
              <a:gd name="connsiteX13" fmla="*/ 0 w 3710613"/>
              <a:gd name="connsiteY13" fmla="*/ 45086 h 4731418"/>
              <a:gd name="connsiteX14" fmla="*/ 45086 w 3710613"/>
              <a:gd name="connsiteY14" fmla="*/ 0 h 47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10613" h="4731418">
                <a:moveTo>
                  <a:pt x="45086" y="0"/>
                </a:moveTo>
                <a:lnTo>
                  <a:pt x="3665528" y="0"/>
                </a:lnTo>
                <a:cubicBezTo>
                  <a:pt x="3710613" y="0"/>
                  <a:pt x="3710613" y="45086"/>
                  <a:pt x="3710613" y="45086"/>
                </a:cubicBezTo>
                <a:lnTo>
                  <a:pt x="3710613" y="4382014"/>
                </a:lnTo>
                <a:cubicBezTo>
                  <a:pt x="3710613" y="4427101"/>
                  <a:pt x="3665528" y="4427101"/>
                  <a:pt x="3665528" y="4427101"/>
                </a:cubicBezTo>
                <a:lnTo>
                  <a:pt x="2149794" y="4427101"/>
                </a:lnTo>
                <a:cubicBezTo>
                  <a:pt x="2104709" y="4427101"/>
                  <a:pt x="2077515" y="4462883"/>
                  <a:pt x="2077515" y="4462883"/>
                </a:cubicBezTo>
                <a:lnTo>
                  <a:pt x="1882858" y="4715514"/>
                </a:lnTo>
                <a:cubicBezTo>
                  <a:pt x="1854949" y="4751298"/>
                  <a:pt x="1827754" y="4715514"/>
                  <a:pt x="1827754" y="4715514"/>
                </a:cubicBezTo>
                <a:lnTo>
                  <a:pt x="1633099" y="4462883"/>
                </a:lnTo>
                <a:cubicBezTo>
                  <a:pt x="1605905" y="4427101"/>
                  <a:pt x="1560819" y="4427101"/>
                  <a:pt x="1560819" y="4427101"/>
                </a:cubicBezTo>
                <a:lnTo>
                  <a:pt x="45086" y="4427817"/>
                </a:lnTo>
                <a:cubicBezTo>
                  <a:pt x="0" y="4427817"/>
                  <a:pt x="0" y="4382730"/>
                  <a:pt x="0" y="4382730"/>
                </a:cubicBezTo>
                <a:lnTo>
                  <a:pt x="0" y="45086"/>
                </a:lnTo>
                <a:cubicBezTo>
                  <a:pt x="0" y="0"/>
                  <a:pt x="45086" y="0"/>
                  <a:pt x="45086" y="0"/>
                </a:cubicBezTo>
                <a:close/>
              </a:path>
            </a:pathLst>
          </a:custGeom>
          <a:blipFill>
            <a:blip r:embed="rId3"/>
            <a:tile tx="0" ty="0" sx="100000" sy="100000" flip="none" algn="ctr"/>
          </a:blipFill>
          <a:ln w="57150">
            <a:solidFill>
              <a:schemeClr val="tx2"/>
            </a:solidFill>
          </a:ln>
        </p:spPr>
        <p:txBody>
          <a:bodyPr wrap="square" lIns="80986" rIns="80986" bIns="2628000">
            <a:noAutofit/>
          </a:bodyPr>
          <a:lstStyle>
            <a:lvl1pPr>
              <a:defRPr sz="2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5E637838-BB6E-48E0-B54A-70F438F5D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8199" y="3827686"/>
            <a:ext cx="3323332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rgbClr val="4B392C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AB1BE4B-09F5-4804-B1F1-2E6D477763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296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079926" y="878316"/>
            <a:ext cx="4427688" cy="338476"/>
          </a:xfrm>
        </p:spPr>
        <p:txBody>
          <a:bodyPr/>
          <a:lstStyle>
            <a:lvl1pPr marL="0" marR="0" indent="0" algn="ctr" defTabSz="914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ctr" defTabSz="914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Klikk for å legge til en tittel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1079926" y="1769613"/>
            <a:ext cx="4427688" cy="379838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1" hasCustomPrompt="1"/>
          </p:nvPr>
        </p:nvSpPr>
        <p:spPr>
          <a:xfrm>
            <a:off x="6641536" y="838474"/>
            <a:ext cx="4427688" cy="430787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2200" b="1" baseline="0">
                <a:solidFill>
                  <a:srgbClr val="4B392C"/>
                </a:solidFill>
              </a:defRPr>
            </a:lvl1pPr>
          </a:lstStyle>
          <a:p>
            <a:pPr lvl="0"/>
            <a:r>
              <a:rPr lang="nb-NO" dirty="0"/>
              <a:t>Klikk for å legge til en tittel</a:t>
            </a:r>
          </a:p>
        </p:txBody>
      </p:sp>
      <p:sp>
        <p:nvSpPr>
          <p:cNvPr id="12" name="Plassholder for innhold 2"/>
          <p:cNvSpPr>
            <a:spLocks noGrp="1"/>
          </p:cNvSpPr>
          <p:nvPr>
            <p:ph idx="12"/>
          </p:nvPr>
        </p:nvSpPr>
        <p:spPr>
          <a:xfrm>
            <a:off x="6641536" y="1769614"/>
            <a:ext cx="4427688" cy="379838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08CACA4E-0E17-4862-8698-445850C6AD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1" name="Plassholder for tekst 3">
            <a:extLst>
              <a:ext uri="{FF2B5EF4-FFF2-40B4-BE49-F238E27FC236}">
                <a16:creationId xmlns:a16="http://schemas.microsoft.com/office/drawing/2014/main" id="{D14FD51B-613E-4468-B590-296AB4F66B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33728" y="1429103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73FFD351-546A-4EEA-B675-BDC309C347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2411" y="1429103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5390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/>
          <p:cNvSpPr>
            <a:spLocks noGrp="1"/>
          </p:cNvSpPr>
          <p:nvPr>
            <p:ph type="title"/>
          </p:nvPr>
        </p:nvSpPr>
        <p:spPr>
          <a:xfrm>
            <a:off x="6641536" y="1275579"/>
            <a:ext cx="4427688" cy="346159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8" name="Plassholder for innhold 2"/>
          <p:cNvSpPr>
            <a:spLocks noGrp="1"/>
          </p:cNvSpPr>
          <p:nvPr>
            <p:ph idx="10"/>
          </p:nvPr>
        </p:nvSpPr>
        <p:spPr>
          <a:xfrm>
            <a:off x="6641536" y="2173731"/>
            <a:ext cx="4427688" cy="3394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9" name="Plassholder for bilde 3"/>
          <p:cNvSpPr>
            <a:spLocks noGrp="1"/>
          </p:cNvSpPr>
          <p:nvPr>
            <p:ph type="pic" sz="quarter" idx="11"/>
          </p:nvPr>
        </p:nvSpPr>
        <p:spPr>
          <a:xfrm>
            <a:off x="998929" y="929419"/>
            <a:ext cx="4643674" cy="4638578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DCD34E79-4CE6-4B07-92B4-0A9406912F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7" name="Plassholder for tekst 3">
            <a:extLst>
              <a:ext uri="{FF2B5EF4-FFF2-40B4-BE49-F238E27FC236}">
                <a16:creationId xmlns:a16="http://schemas.microsoft.com/office/drawing/2014/main" id="{789D6377-99B3-47FF-9561-E0EF31A195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2411" y="1835386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8962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2"/>
          <p:cNvSpPr>
            <a:spLocks noGrp="1"/>
          </p:cNvSpPr>
          <p:nvPr>
            <p:ph type="body" sz="quarter" idx="12"/>
          </p:nvPr>
        </p:nvSpPr>
        <p:spPr>
          <a:xfrm>
            <a:off x="712749" y="880757"/>
            <a:ext cx="5143139" cy="4687241"/>
          </a:xfrm>
          <a:prstGeom prst="rect">
            <a:avLst/>
          </a:prstGeom>
          <a:solidFill>
            <a:srgbClr val="F1F1F1"/>
          </a:solidFill>
        </p:spPr>
        <p:txBody>
          <a:bodyPr lIns="273326" tIns="850349" rIns="273326">
            <a:normAutofit/>
          </a:bodyPr>
          <a:lstStyle>
            <a:lvl1pPr marL="202668" indent="-202668">
              <a:spcBef>
                <a:spcPts val="1350"/>
              </a:spcBef>
              <a:defRPr sz="1300"/>
            </a:lvl1pPr>
            <a:lvl2pPr>
              <a:spcBef>
                <a:spcPts val="1350"/>
              </a:spcBef>
              <a:defRPr sz="1300"/>
            </a:lvl2pPr>
            <a:lvl3pPr>
              <a:spcBef>
                <a:spcPts val="1350"/>
              </a:spcBef>
              <a:defRPr sz="1300"/>
            </a:lvl3pPr>
            <a:lvl4pPr>
              <a:spcBef>
                <a:spcPts val="1350"/>
              </a:spcBef>
              <a:defRPr sz="1300"/>
            </a:lvl4pPr>
            <a:lvl5pPr>
              <a:spcBef>
                <a:spcPts val="1350"/>
              </a:spcBef>
              <a:defRPr sz="13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6641536" y="1275579"/>
            <a:ext cx="4427688" cy="346159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6" name="Plassholder for innhold 2"/>
          <p:cNvSpPr>
            <a:spLocks noGrp="1"/>
          </p:cNvSpPr>
          <p:nvPr>
            <p:ph idx="10"/>
          </p:nvPr>
        </p:nvSpPr>
        <p:spPr>
          <a:xfrm>
            <a:off x="6641536" y="2173731"/>
            <a:ext cx="4427688" cy="3394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1012542" y="1268266"/>
            <a:ext cx="4543503" cy="2923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300" b="1" baseline="0"/>
            </a:lvl1pPr>
          </a:lstStyle>
          <a:p>
            <a:pPr lvl="0"/>
            <a:r>
              <a:rPr lang="nb-NO" dirty="0"/>
              <a:t>Klikk for å skriv inn </a:t>
            </a:r>
            <a:r>
              <a:rPr lang="nb-NO" dirty="0" err="1"/>
              <a:t>faktabokstittel</a:t>
            </a:r>
            <a:endParaRPr lang="nb-NO" dirty="0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B756AE46-54B6-4C5B-AA94-1ED42DB562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9FF7E8C7-3BC9-41D7-80AF-4D6C55532A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2411" y="1835386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4826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 i mob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BB58C9C-424F-4965-844D-2EEEDED2B6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3558" y="704652"/>
            <a:ext cx="3286338" cy="52670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6641536" y="1275579"/>
            <a:ext cx="4427688" cy="346159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222318A4-E043-424C-8679-AD535DCFB3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68283" y="1152144"/>
            <a:ext cx="2268030" cy="4032250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0F1E49-3B75-478F-8545-68B5F77F00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41536" y="2173731"/>
            <a:ext cx="4427688" cy="3394266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tekst 4">
            <a:extLst>
              <a:ext uri="{FF2B5EF4-FFF2-40B4-BE49-F238E27FC236}">
                <a16:creationId xmlns:a16="http://schemas.microsoft.com/office/drawing/2014/main" id="{E9944A03-BE9D-4425-9AE0-24205C7F54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E4A43BD9-80C1-4D37-80A9-EC33EE86F4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2411" y="1835386"/>
            <a:ext cx="515414" cy="6234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2935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 i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98B03802-D40B-4E96-AF9E-772702A0E7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15475" y="1787674"/>
            <a:ext cx="6561051" cy="38055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878316"/>
            <a:ext cx="10972800" cy="338476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E2F834C6-B136-4DAD-A16F-8A138105A0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98376" y="1969684"/>
            <a:ext cx="5017903" cy="3115500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2FD5A5FA-5135-41EE-8E3C-A0817C65F3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2ABE3B4F-1833-4AF3-A970-B0E8FE7114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8293" y="1436192"/>
            <a:ext cx="515414" cy="6234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9250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/m bilde i laptop og mob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05B0A97-84BB-4C88-8DA6-854D967C10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15475" y="1787674"/>
            <a:ext cx="6561051" cy="38055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4" name="Plassholder for bilde 4">
            <a:extLst>
              <a:ext uri="{FF2B5EF4-FFF2-40B4-BE49-F238E27FC236}">
                <a16:creationId xmlns:a16="http://schemas.microsoft.com/office/drawing/2014/main" id="{16081507-9634-4A5C-BB32-A1185E8D5D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98376" y="1969684"/>
            <a:ext cx="5017903" cy="3115500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BFE4D14-7128-452F-B084-DBDA745E56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40216" y="2093824"/>
            <a:ext cx="2539602" cy="407026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878316"/>
            <a:ext cx="10972800" cy="338476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4">
            <a:extLst>
              <a:ext uri="{FF2B5EF4-FFF2-40B4-BE49-F238E27FC236}">
                <a16:creationId xmlns:a16="http://schemas.microsoft.com/office/drawing/2014/main" id="{9482A59F-A7BC-4ADC-84C8-2F9E032C1A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51519" y="2440616"/>
            <a:ext cx="1752601" cy="3108960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41858884-5995-441E-ABD4-9511F9BC82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9" name="Plassholder for tekst 3">
            <a:extLst>
              <a:ext uri="{FF2B5EF4-FFF2-40B4-BE49-F238E27FC236}">
                <a16:creationId xmlns:a16="http://schemas.microsoft.com/office/drawing/2014/main" id="{C4797C44-D385-41F0-9754-1452F2C9FA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38293" y="1436192"/>
            <a:ext cx="515414" cy="62348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606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4">
            <a:extLst>
              <a:ext uri="{FF2B5EF4-FFF2-40B4-BE49-F238E27FC236}">
                <a16:creationId xmlns:a16="http://schemas.microsoft.com/office/drawing/2014/main" id="{DE74178E-6E7B-4C6F-895C-16839E8A73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7537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51F9409-8576-40FD-9D48-DA734F8E22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7" name="Plassholder for tekst 1">
            <a:extLst>
              <a:ext uri="{FF2B5EF4-FFF2-40B4-BE49-F238E27FC236}">
                <a16:creationId xmlns:a16="http://schemas.microsoft.com/office/drawing/2014/main" id="{A9BC53BD-073C-4184-B3A7-97240D8552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1BEE099A-8772-4789-853F-7E5BC485AA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4820" y="528455"/>
            <a:ext cx="3067393" cy="5871621"/>
          </a:xfrm>
          <a:blipFill>
            <a:blip r:embed="rId2"/>
            <a:stretch>
              <a:fillRect/>
            </a:stretch>
          </a:blipFill>
        </p:spPr>
        <p:txBody>
          <a:bodyPr lIns="80986" rIns="80986" bIns="3474000">
            <a:noAutofit/>
          </a:bodyPr>
          <a:lstStyle>
            <a:lvl1pPr>
              <a:defRPr sz="2600">
                <a:solidFill>
                  <a:srgbClr val="4B392C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85027FFB-696A-4A1F-A01E-EEE458576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999" y="3682829"/>
            <a:ext cx="2809032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rgbClr val="4B392C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0860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68B116AD-DAA1-433D-B2E8-CF6C7E4441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5" name="Plassholder for tekst 1">
            <a:extLst>
              <a:ext uri="{FF2B5EF4-FFF2-40B4-BE49-F238E27FC236}">
                <a16:creationId xmlns:a16="http://schemas.microsoft.com/office/drawing/2014/main" id="{9A40DF3C-6E9C-4F1C-ADC9-32EC0ADAC2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F2D1F2CA-50A8-4844-B04A-2C3AFC28E6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87291" y="528455"/>
            <a:ext cx="3067393" cy="5871621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lIns="80986" rIns="80986" bIns="3474000">
            <a:noAutofit/>
          </a:bodyPr>
          <a:lstStyle>
            <a:lvl1pPr>
              <a:defRPr sz="2600">
                <a:solidFill>
                  <a:srgbClr val="4B392C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5" name="Undertittel 2">
            <a:extLst>
              <a:ext uri="{FF2B5EF4-FFF2-40B4-BE49-F238E27FC236}">
                <a16:creationId xmlns:a16="http://schemas.microsoft.com/office/drawing/2014/main" id="{6306CC92-52B8-4D73-9C79-886B2B63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18984" y="3682829"/>
            <a:ext cx="2809032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rgbClr val="4B392C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5883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6">
            <a:extLst>
              <a:ext uri="{FF2B5EF4-FFF2-40B4-BE49-F238E27FC236}">
                <a16:creationId xmlns:a16="http://schemas.microsoft.com/office/drawing/2014/main" id="{F0F83405-BD1C-4B70-A97E-6FD5E0D2B2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9" name="Plassholder for tekst 1">
            <a:extLst>
              <a:ext uri="{FF2B5EF4-FFF2-40B4-BE49-F238E27FC236}">
                <a16:creationId xmlns:a16="http://schemas.microsoft.com/office/drawing/2014/main" id="{F9E99FB6-586B-44CE-91AF-02BA2602A7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4" name="Tittel 23">
            <a:extLst>
              <a:ext uri="{FF2B5EF4-FFF2-40B4-BE49-F238E27FC236}">
                <a16:creationId xmlns:a16="http://schemas.microsoft.com/office/drawing/2014/main" id="{53247881-F3C4-4CA6-B608-CC373D08B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1294" y="1044131"/>
            <a:ext cx="3710613" cy="4731418"/>
          </a:xfrm>
          <a:custGeom>
            <a:avLst/>
            <a:gdLst>
              <a:gd name="connsiteX0" fmla="*/ 45086 w 3710613"/>
              <a:gd name="connsiteY0" fmla="*/ 0 h 4731418"/>
              <a:gd name="connsiteX1" fmla="*/ 3665528 w 3710613"/>
              <a:gd name="connsiteY1" fmla="*/ 0 h 4731418"/>
              <a:gd name="connsiteX2" fmla="*/ 3710613 w 3710613"/>
              <a:gd name="connsiteY2" fmla="*/ 45086 h 4731418"/>
              <a:gd name="connsiteX3" fmla="*/ 3710613 w 3710613"/>
              <a:gd name="connsiteY3" fmla="*/ 4382014 h 4731418"/>
              <a:gd name="connsiteX4" fmla="*/ 3665528 w 3710613"/>
              <a:gd name="connsiteY4" fmla="*/ 4427101 h 4731418"/>
              <a:gd name="connsiteX5" fmla="*/ 2149794 w 3710613"/>
              <a:gd name="connsiteY5" fmla="*/ 4427101 h 4731418"/>
              <a:gd name="connsiteX6" fmla="*/ 2077515 w 3710613"/>
              <a:gd name="connsiteY6" fmla="*/ 4462883 h 4731418"/>
              <a:gd name="connsiteX7" fmla="*/ 1882858 w 3710613"/>
              <a:gd name="connsiteY7" fmla="*/ 4715514 h 4731418"/>
              <a:gd name="connsiteX8" fmla="*/ 1827754 w 3710613"/>
              <a:gd name="connsiteY8" fmla="*/ 4715514 h 4731418"/>
              <a:gd name="connsiteX9" fmla="*/ 1633099 w 3710613"/>
              <a:gd name="connsiteY9" fmla="*/ 4462883 h 4731418"/>
              <a:gd name="connsiteX10" fmla="*/ 1560819 w 3710613"/>
              <a:gd name="connsiteY10" fmla="*/ 4427101 h 4731418"/>
              <a:gd name="connsiteX11" fmla="*/ 45086 w 3710613"/>
              <a:gd name="connsiteY11" fmla="*/ 4427817 h 4731418"/>
              <a:gd name="connsiteX12" fmla="*/ 0 w 3710613"/>
              <a:gd name="connsiteY12" fmla="*/ 4382730 h 4731418"/>
              <a:gd name="connsiteX13" fmla="*/ 0 w 3710613"/>
              <a:gd name="connsiteY13" fmla="*/ 45086 h 4731418"/>
              <a:gd name="connsiteX14" fmla="*/ 45086 w 3710613"/>
              <a:gd name="connsiteY14" fmla="*/ 0 h 47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10613" h="4731418">
                <a:moveTo>
                  <a:pt x="45086" y="0"/>
                </a:moveTo>
                <a:lnTo>
                  <a:pt x="3665528" y="0"/>
                </a:lnTo>
                <a:cubicBezTo>
                  <a:pt x="3710613" y="0"/>
                  <a:pt x="3710613" y="45086"/>
                  <a:pt x="3710613" y="45086"/>
                </a:cubicBezTo>
                <a:lnTo>
                  <a:pt x="3710613" y="4382014"/>
                </a:lnTo>
                <a:cubicBezTo>
                  <a:pt x="3710613" y="4427101"/>
                  <a:pt x="3665528" y="4427101"/>
                  <a:pt x="3665528" y="4427101"/>
                </a:cubicBezTo>
                <a:lnTo>
                  <a:pt x="2149794" y="4427101"/>
                </a:lnTo>
                <a:cubicBezTo>
                  <a:pt x="2104709" y="4427101"/>
                  <a:pt x="2077515" y="4462883"/>
                  <a:pt x="2077515" y="4462883"/>
                </a:cubicBezTo>
                <a:lnTo>
                  <a:pt x="1882858" y="4715514"/>
                </a:lnTo>
                <a:cubicBezTo>
                  <a:pt x="1854949" y="4751298"/>
                  <a:pt x="1827754" y="4715514"/>
                  <a:pt x="1827754" y="4715514"/>
                </a:cubicBezTo>
                <a:lnTo>
                  <a:pt x="1633099" y="4462883"/>
                </a:lnTo>
                <a:cubicBezTo>
                  <a:pt x="1605905" y="4427101"/>
                  <a:pt x="1560819" y="4427101"/>
                  <a:pt x="1560819" y="4427101"/>
                </a:cubicBezTo>
                <a:lnTo>
                  <a:pt x="45086" y="4427817"/>
                </a:lnTo>
                <a:cubicBezTo>
                  <a:pt x="0" y="4427817"/>
                  <a:pt x="0" y="4382730"/>
                  <a:pt x="0" y="4382730"/>
                </a:cubicBezTo>
                <a:lnTo>
                  <a:pt x="0" y="45086"/>
                </a:lnTo>
                <a:cubicBezTo>
                  <a:pt x="0" y="0"/>
                  <a:pt x="45086" y="0"/>
                  <a:pt x="45086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ctr"/>
          </a:blipFill>
        </p:spPr>
        <p:txBody>
          <a:bodyPr wrap="square" lIns="80986" rIns="80986" bIns="2628000" anchor="b" anchorCtr="1">
            <a:noAutofit/>
          </a:bodyPr>
          <a:lstStyle>
            <a:lvl1pPr>
              <a:defRPr sz="2600">
                <a:solidFill>
                  <a:srgbClr val="4B392C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4" name="Undertittel 2">
            <a:extLst>
              <a:ext uri="{FF2B5EF4-FFF2-40B4-BE49-F238E27FC236}">
                <a16:creationId xmlns:a16="http://schemas.microsoft.com/office/drawing/2014/main" id="{45009175-B567-4F88-A546-A479BE0E3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4827" y="3827686"/>
            <a:ext cx="3242346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rgbClr val="4B392C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DC8EEC6-7D7A-4A3E-BF4A-28E86B12D0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1200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4 [med bild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6">
            <a:extLst>
              <a:ext uri="{FF2B5EF4-FFF2-40B4-BE49-F238E27FC236}">
                <a16:creationId xmlns:a16="http://schemas.microsoft.com/office/drawing/2014/main" id="{BA1905C5-A859-474C-8480-ACA55A4EBA6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7" name="Plassholder for tekst 1">
            <a:extLst>
              <a:ext uri="{FF2B5EF4-FFF2-40B4-BE49-F238E27FC236}">
                <a16:creationId xmlns:a16="http://schemas.microsoft.com/office/drawing/2014/main" id="{BDCCA4AE-0C9A-410D-8FB4-7EAD543221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D28E89A2-0B2B-48B7-85BD-500D82E3A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8411" y="2318758"/>
            <a:ext cx="3255181" cy="813473"/>
          </a:xfrm>
        </p:spPr>
        <p:txBody>
          <a:bodyPr lIns="80986" rIns="80986"/>
          <a:lstStyle>
            <a:lvl1pPr>
              <a:defRPr sz="26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49488AED-7EF1-41B2-A1A7-AAC495195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4827" y="3827686"/>
            <a:ext cx="3242346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lt1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4" name="Plassholder for tekst 4">
            <a:extLst>
              <a:ext uri="{FF2B5EF4-FFF2-40B4-BE49-F238E27FC236}">
                <a16:creationId xmlns:a16="http://schemas.microsoft.com/office/drawing/2014/main" id="{0619A5B3-EAF1-4325-BF68-71736E321F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55AA9B95-001E-4F9D-A179-E67853E83B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79976" y="3468218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8707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4 [uten bild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D28E89A2-0B2B-48B7-85BD-500D82E3A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8411" y="2318758"/>
            <a:ext cx="3255181" cy="813473"/>
          </a:xfrm>
        </p:spPr>
        <p:txBody>
          <a:bodyPr lIns="80986" rIns="80986"/>
          <a:lstStyle>
            <a:lvl1pPr>
              <a:defRPr sz="26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49488AED-7EF1-41B2-A1A7-AAC495195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4827" y="3827686"/>
            <a:ext cx="3242346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lt1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4" name="Plassholder for tekst 4">
            <a:extLst>
              <a:ext uri="{FF2B5EF4-FFF2-40B4-BE49-F238E27FC236}">
                <a16:creationId xmlns:a16="http://schemas.microsoft.com/office/drawing/2014/main" id="{0619A5B3-EAF1-4325-BF68-71736E321F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55AA9B95-001E-4F9D-A179-E67853E83B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79976" y="3468218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86865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878316"/>
            <a:ext cx="10972800" cy="338476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06386" y="1769613"/>
            <a:ext cx="9179228" cy="379838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30DEBDA-F9A2-4D1F-BFCD-8C2FBD2BBF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5C190B2-C5EB-47BA-9338-5775EF25AF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38293" y="1436192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63463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/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EA5A867D-F381-4D18-9228-A6472031285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9" name="Plassholder for tekst 1">
            <a:extLst>
              <a:ext uri="{FF2B5EF4-FFF2-40B4-BE49-F238E27FC236}">
                <a16:creationId xmlns:a16="http://schemas.microsoft.com/office/drawing/2014/main" id="{A2196A38-6863-445A-B83E-1AC818F127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878316"/>
            <a:ext cx="10972800" cy="338476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06386" y="1769613"/>
            <a:ext cx="9179228" cy="379838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30DEBDA-F9A2-4D1F-BFCD-8C2FBD2BBF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5C190B2-C5EB-47BA-9338-5775EF25AF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38293" y="1436192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95660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appor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455874"/>
            <a:ext cx="10972800" cy="338476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1" y="1269260"/>
            <a:ext cx="10972801" cy="52553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tekst 3">
            <a:extLst>
              <a:ext uri="{FF2B5EF4-FFF2-40B4-BE49-F238E27FC236}">
                <a16:creationId xmlns:a16="http://schemas.microsoft.com/office/drawing/2014/main" id="{88558EDB-6FEF-4D01-8B41-B433F3CF5B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38293" y="1011484"/>
            <a:ext cx="515414" cy="623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6346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apportside /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265B30ED-028D-40E8-9D12-71FBB82BA64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6" name="Plassholder for tekst 1">
            <a:extLst>
              <a:ext uri="{FF2B5EF4-FFF2-40B4-BE49-F238E27FC236}">
                <a16:creationId xmlns:a16="http://schemas.microsoft.com/office/drawing/2014/main" id="{744A4929-E026-430D-ABAF-26079018ED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455874"/>
            <a:ext cx="10972800" cy="338476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1" y="1269260"/>
            <a:ext cx="10972801" cy="52553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tekst 3">
            <a:extLst>
              <a:ext uri="{FF2B5EF4-FFF2-40B4-BE49-F238E27FC236}">
                <a16:creationId xmlns:a16="http://schemas.microsoft.com/office/drawing/2014/main" id="{88558EDB-6FEF-4D01-8B41-B433F3CF5B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38293" y="1011484"/>
            <a:ext cx="515414" cy="623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63908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2">
            <a:extLst>
              <a:ext uri="{FF2B5EF4-FFF2-40B4-BE49-F238E27FC236}">
                <a16:creationId xmlns:a16="http://schemas.microsoft.com/office/drawing/2014/main" id="{2F7B518C-74C2-4AE4-AFEE-6E36AB5DF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936" y="684086"/>
            <a:ext cx="4338543" cy="5040630"/>
          </a:xfrm>
          <a:custGeom>
            <a:avLst/>
            <a:gdLst>
              <a:gd name="connsiteX0" fmla="*/ 52716 w 4338543"/>
              <a:gd name="connsiteY0" fmla="*/ 0 h 5040630"/>
              <a:gd name="connsiteX1" fmla="*/ 4285829 w 4338543"/>
              <a:gd name="connsiteY1" fmla="*/ 0 h 5040630"/>
              <a:gd name="connsiteX2" fmla="*/ 4338543 w 4338543"/>
              <a:gd name="connsiteY2" fmla="*/ 48033 h 5040630"/>
              <a:gd name="connsiteX3" fmla="*/ 4338543 w 4338543"/>
              <a:gd name="connsiteY3" fmla="*/ 4668392 h 5040630"/>
              <a:gd name="connsiteX4" fmla="*/ 4285829 w 4338543"/>
              <a:gd name="connsiteY4" fmla="*/ 4716425 h 5040630"/>
              <a:gd name="connsiteX5" fmla="*/ 2513594 w 4338543"/>
              <a:gd name="connsiteY5" fmla="*/ 4716425 h 5040630"/>
              <a:gd name="connsiteX6" fmla="*/ 2429083 w 4338543"/>
              <a:gd name="connsiteY6" fmla="*/ 4754546 h 5040630"/>
              <a:gd name="connsiteX7" fmla="*/ 2201486 w 4338543"/>
              <a:gd name="connsiteY7" fmla="*/ 5023687 h 5040630"/>
              <a:gd name="connsiteX8" fmla="*/ 2137057 w 4338543"/>
              <a:gd name="connsiteY8" fmla="*/ 5023687 h 5040630"/>
              <a:gd name="connsiteX9" fmla="*/ 1909461 w 4338543"/>
              <a:gd name="connsiteY9" fmla="*/ 4754546 h 5040630"/>
              <a:gd name="connsiteX10" fmla="*/ 1824949 w 4338543"/>
              <a:gd name="connsiteY10" fmla="*/ 4716425 h 5040630"/>
              <a:gd name="connsiteX11" fmla="*/ 52716 w 4338543"/>
              <a:gd name="connsiteY11" fmla="*/ 4717188 h 5040630"/>
              <a:gd name="connsiteX12" fmla="*/ 0 w 4338543"/>
              <a:gd name="connsiteY12" fmla="*/ 4669154 h 5040630"/>
              <a:gd name="connsiteX13" fmla="*/ 0 w 4338543"/>
              <a:gd name="connsiteY13" fmla="*/ 48033 h 5040630"/>
              <a:gd name="connsiteX14" fmla="*/ 52716 w 4338543"/>
              <a:gd name="connsiteY14" fmla="*/ 0 h 504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38543" h="5040630">
                <a:moveTo>
                  <a:pt x="52716" y="0"/>
                </a:moveTo>
                <a:lnTo>
                  <a:pt x="4285829" y="0"/>
                </a:lnTo>
                <a:cubicBezTo>
                  <a:pt x="4338543" y="0"/>
                  <a:pt x="4338543" y="48033"/>
                  <a:pt x="4338543" y="48033"/>
                </a:cubicBezTo>
                <a:lnTo>
                  <a:pt x="4338543" y="4668392"/>
                </a:lnTo>
                <a:cubicBezTo>
                  <a:pt x="4338543" y="4716425"/>
                  <a:pt x="4285829" y="4716425"/>
                  <a:pt x="4285829" y="4716425"/>
                </a:cubicBezTo>
                <a:lnTo>
                  <a:pt x="2513594" y="4716425"/>
                </a:lnTo>
                <a:cubicBezTo>
                  <a:pt x="2460879" y="4716425"/>
                  <a:pt x="2429083" y="4754546"/>
                  <a:pt x="2429083" y="4754546"/>
                </a:cubicBezTo>
                <a:lnTo>
                  <a:pt x="2201486" y="5023687"/>
                </a:lnTo>
                <a:cubicBezTo>
                  <a:pt x="2168854" y="5061809"/>
                  <a:pt x="2137057" y="5023687"/>
                  <a:pt x="2137057" y="5023687"/>
                </a:cubicBezTo>
                <a:lnTo>
                  <a:pt x="1909461" y="4754546"/>
                </a:lnTo>
                <a:cubicBezTo>
                  <a:pt x="1877665" y="4716425"/>
                  <a:pt x="1824949" y="4716425"/>
                  <a:pt x="1824949" y="4716425"/>
                </a:cubicBezTo>
                <a:lnTo>
                  <a:pt x="52716" y="4717188"/>
                </a:lnTo>
                <a:cubicBezTo>
                  <a:pt x="0" y="4717188"/>
                  <a:pt x="0" y="4669154"/>
                  <a:pt x="0" y="4669154"/>
                </a:cubicBezTo>
                <a:lnTo>
                  <a:pt x="0" y="48033"/>
                </a:lnTo>
                <a:cubicBezTo>
                  <a:pt x="0" y="0"/>
                  <a:pt x="52716" y="0"/>
                  <a:pt x="52716" y="0"/>
                </a:cubicBez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ctr"/>
          </a:blipFill>
        </p:spPr>
        <p:txBody>
          <a:bodyPr wrap="square" tIns="180000" bIns="4032000" anchor="ctr" anchorCtr="0">
            <a:noAutofit/>
          </a:bodyPr>
          <a:lstStyle>
            <a:lvl1pPr>
              <a:defRPr>
                <a:solidFill>
                  <a:srgbClr val="4B392C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5D41FEEE-6630-4653-9D34-63B6471E74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8387" y="2048123"/>
            <a:ext cx="3672617" cy="2931147"/>
          </a:xfrm>
          <a:prstGeom prst="rect">
            <a:avLst/>
          </a:prstGeom>
        </p:spPr>
        <p:txBody>
          <a:bodyPr/>
          <a:lstStyle>
            <a:lvl1pPr marL="257129" indent="-257129" algn="l">
              <a:spcBef>
                <a:spcPts val="0"/>
              </a:spcBef>
              <a:buFontTx/>
              <a:buBlip>
                <a:blip r:embed="rId3"/>
              </a:buBlip>
              <a:defRPr>
                <a:solidFill>
                  <a:srgbClr val="4B392C"/>
                </a:solidFill>
              </a:defRPr>
            </a:lvl1pPr>
            <a:lvl2pPr marL="457201" indent="0" algn="ctr">
              <a:buNone/>
              <a:defRPr/>
            </a:lvl2pPr>
            <a:lvl3pPr marL="914403" indent="0" algn="ctr">
              <a:buNone/>
              <a:defRPr/>
            </a:lvl3pPr>
            <a:lvl4pPr marL="1371605" indent="0" algn="ctr">
              <a:buNone/>
              <a:defRPr/>
            </a:lvl4pPr>
            <a:lvl5pPr marL="1828806" indent="0" algn="ctr">
              <a:buNone/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4" name="Plassholder for tekst 4">
            <a:extLst>
              <a:ext uri="{FF2B5EF4-FFF2-40B4-BE49-F238E27FC236}">
                <a16:creationId xmlns:a16="http://schemas.microsoft.com/office/drawing/2014/main" id="{B1EFBBA1-FCB5-4868-8A6F-FC96AD315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07341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230375" y="4697546"/>
            <a:ext cx="5727384" cy="400017"/>
          </a:xfrm>
        </p:spPr>
        <p:txBody>
          <a:bodyPr lIns="80986" rIns="80986"/>
          <a:lstStyle>
            <a:lvl1pPr>
              <a:defRPr sz="2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 hasCustomPrompt="1"/>
          </p:nvPr>
        </p:nvSpPr>
        <p:spPr>
          <a:xfrm>
            <a:off x="4628621" y="929897"/>
            <a:ext cx="3239561" cy="3291793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39F278E-27EB-4222-8CE7-6FFD23E701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389793D3-F7F7-44E1-899E-96AA51729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8293" y="5409060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511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230375" y="4697546"/>
            <a:ext cx="5727384" cy="400017"/>
          </a:xfrm>
        </p:spPr>
        <p:txBody>
          <a:bodyPr lIns="80986" rIns="80986"/>
          <a:lstStyle>
            <a:lvl1pPr>
              <a:defRPr sz="2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11"/>
          <p:cNvSpPr>
            <a:spLocks noGrp="1"/>
          </p:cNvSpPr>
          <p:nvPr>
            <p:ph type="pic" sz="quarter" idx="10" hasCustomPrompt="1"/>
          </p:nvPr>
        </p:nvSpPr>
        <p:spPr>
          <a:xfrm>
            <a:off x="3828191" y="820250"/>
            <a:ext cx="4535618" cy="3250124"/>
          </a:xfrm>
          <a:custGeom>
            <a:avLst/>
            <a:gdLst>
              <a:gd name="connsiteX0" fmla="*/ 0 w 6048672"/>
              <a:gd name="connsiteY0" fmla="*/ 109317 h 5238000"/>
              <a:gd name="connsiteX1" fmla="*/ 109317 w 6048672"/>
              <a:gd name="connsiteY1" fmla="*/ 0 h 5238000"/>
              <a:gd name="connsiteX2" fmla="*/ 5939355 w 6048672"/>
              <a:gd name="connsiteY2" fmla="*/ 0 h 5238000"/>
              <a:gd name="connsiteX3" fmla="*/ 6048672 w 6048672"/>
              <a:gd name="connsiteY3" fmla="*/ 109317 h 5238000"/>
              <a:gd name="connsiteX4" fmla="*/ 6048672 w 6048672"/>
              <a:gd name="connsiteY4" fmla="*/ 5128683 h 5238000"/>
              <a:gd name="connsiteX5" fmla="*/ 5939355 w 6048672"/>
              <a:gd name="connsiteY5" fmla="*/ 5238000 h 5238000"/>
              <a:gd name="connsiteX6" fmla="*/ 109317 w 6048672"/>
              <a:gd name="connsiteY6" fmla="*/ 5238000 h 5238000"/>
              <a:gd name="connsiteX7" fmla="*/ 0 w 6048672"/>
              <a:gd name="connsiteY7" fmla="*/ 5128683 h 5238000"/>
              <a:gd name="connsiteX8" fmla="*/ 0 w 6048672"/>
              <a:gd name="connsiteY8" fmla="*/ 109317 h 5238000"/>
              <a:gd name="connsiteX0" fmla="*/ 0 w 6048672"/>
              <a:gd name="connsiteY0" fmla="*/ 109317 h 5767707"/>
              <a:gd name="connsiteX1" fmla="*/ 109317 w 6048672"/>
              <a:gd name="connsiteY1" fmla="*/ 0 h 5767707"/>
              <a:gd name="connsiteX2" fmla="*/ 5939355 w 6048672"/>
              <a:gd name="connsiteY2" fmla="*/ 0 h 5767707"/>
              <a:gd name="connsiteX3" fmla="*/ 6048672 w 6048672"/>
              <a:gd name="connsiteY3" fmla="*/ 109317 h 5767707"/>
              <a:gd name="connsiteX4" fmla="*/ 6048672 w 6048672"/>
              <a:gd name="connsiteY4" fmla="*/ 5128683 h 5767707"/>
              <a:gd name="connsiteX5" fmla="*/ 5939355 w 6048672"/>
              <a:gd name="connsiteY5" fmla="*/ 5238000 h 5767707"/>
              <a:gd name="connsiteX6" fmla="*/ 3032909 w 6048672"/>
              <a:gd name="connsiteY6" fmla="*/ 5767705 h 5767707"/>
              <a:gd name="connsiteX7" fmla="*/ 109317 w 6048672"/>
              <a:gd name="connsiteY7" fmla="*/ 5238000 h 5767707"/>
              <a:gd name="connsiteX8" fmla="*/ 0 w 6048672"/>
              <a:gd name="connsiteY8" fmla="*/ 5128683 h 5767707"/>
              <a:gd name="connsiteX9" fmla="*/ 0 w 6048672"/>
              <a:gd name="connsiteY9" fmla="*/ 109317 h 5767707"/>
              <a:gd name="connsiteX0" fmla="*/ 0 w 6048672"/>
              <a:gd name="connsiteY0" fmla="*/ 109317 h 5774406"/>
              <a:gd name="connsiteX1" fmla="*/ 109317 w 6048672"/>
              <a:gd name="connsiteY1" fmla="*/ 0 h 5774406"/>
              <a:gd name="connsiteX2" fmla="*/ 5939355 w 6048672"/>
              <a:gd name="connsiteY2" fmla="*/ 0 h 5774406"/>
              <a:gd name="connsiteX3" fmla="*/ 6048672 w 6048672"/>
              <a:gd name="connsiteY3" fmla="*/ 109317 h 5774406"/>
              <a:gd name="connsiteX4" fmla="*/ 6048672 w 6048672"/>
              <a:gd name="connsiteY4" fmla="*/ 5128683 h 5774406"/>
              <a:gd name="connsiteX5" fmla="*/ 5939355 w 6048672"/>
              <a:gd name="connsiteY5" fmla="*/ 5238000 h 5774406"/>
              <a:gd name="connsiteX6" fmla="*/ 3032909 w 6048672"/>
              <a:gd name="connsiteY6" fmla="*/ 5767705 h 5774406"/>
              <a:gd name="connsiteX7" fmla="*/ 2496969 w 6048672"/>
              <a:gd name="connsiteY7" fmla="*/ 5236845 h 5774406"/>
              <a:gd name="connsiteX8" fmla="*/ 109317 w 6048672"/>
              <a:gd name="connsiteY8" fmla="*/ 5238000 h 5774406"/>
              <a:gd name="connsiteX9" fmla="*/ 0 w 6048672"/>
              <a:gd name="connsiteY9" fmla="*/ 5128683 h 5774406"/>
              <a:gd name="connsiteX10" fmla="*/ 0 w 6048672"/>
              <a:gd name="connsiteY10" fmla="*/ 109317 h 5774406"/>
              <a:gd name="connsiteX0" fmla="*/ 0 w 6048672"/>
              <a:gd name="connsiteY0" fmla="*/ 109317 h 5774406"/>
              <a:gd name="connsiteX1" fmla="*/ 109317 w 6048672"/>
              <a:gd name="connsiteY1" fmla="*/ 0 h 5774406"/>
              <a:gd name="connsiteX2" fmla="*/ 5939355 w 6048672"/>
              <a:gd name="connsiteY2" fmla="*/ 0 h 5774406"/>
              <a:gd name="connsiteX3" fmla="*/ 6048672 w 6048672"/>
              <a:gd name="connsiteY3" fmla="*/ 109317 h 5774406"/>
              <a:gd name="connsiteX4" fmla="*/ 6048672 w 6048672"/>
              <a:gd name="connsiteY4" fmla="*/ 5128683 h 5774406"/>
              <a:gd name="connsiteX5" fmla="*/ 5939355 w 6048672"/>
              <a:gd name="connsiteY5" fmla="*/ 5238000 h 5774406"/>
              <a:gd name="connsiteX6" fmla="*/ 3032909 w 6048672"/>
              <a:gd name="connsiteY6" fmla="*/ 5767705 h 5774406"/>
              <a:gd name="connsiteX7" fmla="*/ 2496969 w 6048672"/>
              <a:gd name="connsiteY7" fmla="*/ 5236845 h 5774406"/>
              <a:gd name="connsiteX8" fmla="*/ 109317 w 6048672"/>
              <a:gd name="connsiteY8" fmla="*/ 5238000 h 5774406"/>
              <a:gd name="connsiteX9" fmla="*/ 0 w 6048672"/>
              <a:gd name="connsiteY9" fmla="*/ 5128683 h 5774406"/>
              <a:gd name="connsiteX10" fmla="*/ 0 w 6048672"/>
              <a:gd name="connsiteY10" fmla="*/ 109317 h 5774406"/>
              <a:gd name="connsiteX0" fmla="*/ 0 w 6048672"/>
              <a:gd name="connsiteY0" fmla="*/ 109317 h 5767734"/>
              <a:gd name="connsiteX1" fmla="*/ 109317 w 6048672"/>
              <a:gd name="connsiteY1" fmla="*/ 0 h 5767734"/>
              <a:gd name="connsiteX2" fmla="*/ 5939355 w 6048672"/>
              <a:gd name="connsiteY2" fmla="*/ 0 h 5767734"/>
              <a:gd name="connsiteX3" fmla="*/ 6048672 w 6048672"/>
              <a:gd name="connsiteY3" fmla="*/ 109317 h 5767734"/>
              <a:gd name="connsiteX4" fmla="*/ 6048672 w 6048672"/>
              <a:gd name="connsiteY4" fmla="*/ 5128683 h 5767734"/>
              <a:gd name="connsiteX5" fmla="*/ 5939355 w 6048672"/>
              <a:gd name="connsiteY5" fmla="*/ 5238000 h 5767734"/>
              <a:gd name="connsiteX6" fmla="*/ 3032909 w 6048672"/>
              <a:gd name="connsiteY6" fmla="*/ 5767705 h 5767734"/>
              <a:gd name="connsiteX7" fmla="*/ 2590949 w 6048672"/>
              <a:gd name="connsiteY7" fmla="*/ 5269864 h 5767734"/>
              <a:gd name="connsiteX8" fmla="*/ 2496969 w 6048672"/>
              <a:gd name="connsiteY8" fmla="*/ 5236845 h 5767734"/>
              <a:gd name="connsiteX9" fmla="*/ 109317 w 6048672"/>
              <a:gd name="connsiteY9" fmla="*/ 5238000 h 5767734"/>
              <a:gd name="connsiteX10" fmla="*/ 0 w 6048672"/>
              <a:gd name="connsiteY10" fmla="*/ 5128683 h 5767734"/>
              <a:gd name="connsiteX11" fmla="*/ 0 w 6048672"/>
              <a:gd name="connsiteY11" fmla="*/ 109317 h 5767734"/>
              <a:gd name="connsiteX0" fmla="*/ 0 w 6048672"/>
              <a:gd name="connsiteY0" fmla="*/ 109317 h 5767734"/>
              <a:gd name="connsiteX1" fmla="*/ 109317 w 6048672"/>
              <a:gd name="connsiteY1" fmla="*/ 0 h 5767734"/>
              <a:gd name="connsiteX2" fmla="*/ 5939355 w 6048672"/>
              <a:gd name="connsiteY2" fmla="*/ 0 h 5767734"/>
              <a:gd name="connsiteX3" fmla="*/ 6048672 w 6048672"/>
              <a:gd name="connsiteY3" fmla="*/ 109317 h 5767734"/>
              <a:gd name="connsiteX4" fmla="*/ 6048672 w 6048672"/>
              <a:gd name="connsiteY4" fmla="*/ 5128683 h 5767734"/>
              <a:gd name="connsiteX5" fmla="*/ 5939355 w 6048672"/>
              <a:gd name="connsiteY5" fmla="*/ 5238000 h 5767734"/>
              <a:gd name="connsiteX6" fmla="*/ 3032909 w 6048672"/>
              <a:gd name="connsiteY6" fmla="*/ 5767705 h 5767734"/>
              <a:gd name="connsiteX7" fmla="*/ 2590949 w 6048672"/>
              <a:gd name="connsiteY7" fmla="*/ 5269864 h 5767734"/>
              <a:gd name="connsiteX8" fmla="*/ 2496969 w 6048672"/>
              <a:gd name="connsiteY8" fmla="*/ 5236845 h 5767734"/>
              <a:gd name="connsiteX9" fmla="*/ 109317 w 6048672"/>
              <a:gd name="connsiteY9" fmla="*/ 5238000 h 5767734"/>
              <a:gd name="connsiteX10" fmla="*/ 0 w 6048672"/>
              <a:gd name="connsiteY10" fmla="*/ 5128683 h 5767734"/>
              <a:gd name="connsiteX11" fmla="*/ 0 w 6048672"/>
              <a:gd name="connsiteY11" fmla="*/ 109317 h 5767734"/>
              <a:gd name="connsiteX0" fmla="*/ 0 w 6048672"/>
              <a:gd name="connsiteY0" fmla="*/ 109317 h 5767734"/>
              <a:gd name="connsiteX1" fmla="*/ 109317 w 6048672"/>
              <a:gd name="connsiteY1" fmla="*/ 0 h 5767734"/>
              <a:gd name="connsiteX2" fmla="*/ 5939355 w 6048672"/>
              <a:gd name="connsiteY2" fmla="*/ 0 h 5767734"/>
              <a:gd name="connsiteX3" fmla="*/ 6048672 w 6048672"/>
              <a:gd name="connsiteY3" fmla="*/ 109317 h 5767734"/>
              <a:gd name="connsiteX4" fmla="*/ 6048672 w 6048672"/>
              <a:gd name="connsiteY4" fmla="*/ 5128683 h 5767734"/>
              <a:gd name="connsiteX5" fmla="*/ 5939355 w 6048672"/>
              <a:gd name="connsiteY5" fmla="*/ 5238000 h 5767734"/>
              <a:gd name="connsiteX6" fmla="*/ 3032909 w 6048672"/>
              <a:gd name="connsiteY6" fmla="*/ 5767705 h 5767734"/>
              <a:gd name="connsiteX7" fmla="*/ 2590949 w 6048672"/>
              <a:gd name="connsiteY7" fmla="*/ 5269864 h 5767734"/>
              <a:gd name="connsiteX8" fmla="*/ 2224554 w 6048672"/>
              <a:gd name="connsiteY8" fmla="*/ 5234940 h 5767734"/>
              <a:gd name="connsiteX9" fmla="*/ 109317 w 6048672"/>
              <a:gd name="connsiteY9" fmla="*/ 5238000 h 5767734"/>
              <a:gd name="connsiteX10" fmla="*/ 0 w 6048672"/>
              <a:gd name="connsiteY10" fmla="*/ 5128683 h 5767734"/>
              <a:gd name="connsiteX11" fmla="*/ 0 w 6048672"/>
              <a:gd name="connsiteY11" fmla="*/ 109317 h 5767734"/>
              <a:gd name="connsiteX0" fmla="*/ 0 w 6048672"/>
              <a:gd name="connsiteY0" fmla="*/ 109317 h 5767732"/>
              <a:gd name="connsiteX1" fmla="*/ 109317 w 6048672"/>
              <a:gd name="connsiteY1" fmla="*/ 0 h 5767732"/>
              <a:gd name="connsiteX2" fmla="*/ 5939355 w 6048672"/>
              <a:gd name="connsiteY2" fmla="*/ 0 h 5767732"/>
              <a:gd name="connsiteX3" fmla="*/ 6048672 w 6048672"/>
              <a:gd name="connsiteY3" fmla="*/ 109317 h 5767732"/>
              <a:gd name="connsiteX4" fmla="*/ 6048672 w 6048672"/>
              <a:gd name="connsiteY4" fmla="*/ 5128683 h 5767732"/>
              <a:gd name="connsiteX5" fmla="*/ 5939355 w 6048672"/>
              <a:gd name="connsiteY5" fmla="*/ 5238000 h 5767732"/>
              <a:gd name="connsiteX6" fmla="*/ 3032909 w 6048672"/>
              <a:gd name="connsiteY6" fmla="*/ 5767705 h 5767732"/>
              <a:gd name="connsiteX7" fmla="*/ 2566184 w 6048672"/>
              <a:gd name="connsiteY7" fmla="*/ 5239384 h 5767732"/>
              <a:gd name="connsiteX8" fmla="*/ 2224554 w 6048672"/>
              <a:gd name="connsiteY8" fmla="*/ 5234940 h 5767732"/>
              <a:gd name="connsiteX9" fmla="*/ 109317 w 6048672"/>
              <a:gd name="connsiteY9" fmla="*/ 5238000 h 5767732"/>
              <a:gd name="connsiteX10" fmla="*/ 0 w 6048672"/>
              <a:gd name="connsiteY10" fmla="*/ 5128683 h 5767732"/>
              <a:gd name="connsiteX11" fmla="*/ 0 w 6048672"/>
              <a:gd name="connsiteY11" fmla="*/ 109317 h 5767732"/>
              <a:gd name="connsiteX0" fmla="*/ 0 w 6048672"/>
              <a:gd name="connsiteY0" fmla="*/ 109317 h 5767736"/>
              <a:gd name="connsiteX1" fmla="*/ 109317 w 6048672"/>
              <a:gd name="connsiteY1" fmla="*/ 0 h 5767736"/>
              <a:gd name="connsiteX2" fmla="*/ 5939355 w 6048672"/>
              <a:gd name="connsiteY2" fmla="*/ 0 h 5767736"/>
              <a:gd name="connsiteX3" fmla="*/ 6048672 w 6048672"/>
              <a:gd name="connsiteY3" fmla="*/ 109317 h 5767736"/>
              <a:gd name="connsiteX4" fmla="*/ 6048672 w 6048672"/>
              <a:gd name="connsiteY4" fmla="*/ 5128683 h 5767736"/>
              <a:gd name="connsiteX5" fmla="*/ 5939355 w 6048672"/>
              <a:gd name="connsiteY5" fmla="*/ 5238000 h 5767736"/>
              <a:gd name="connsiteX6" fmla="*/ 3032909 w 6048672"/>
              <a:gd name="connsiteY6" fmla="*/ 5767705 h 5767736"/>
              <a:gd name="connsiteX7" fmla="*/ 2617619 w 6048672"/>
              <a:gd name="connsiteY7" fmla="*/ 5294629 h 5767736"/>
              <a:gd name="connsiteX8" fmla="*/ 2224554 w 6048672"/>
              <a:gd name="connsiteY8" fmla="*/ 5234940 h 5767736"/>
              <a:gd name="connsiteX9" fmla="*/ 109317 w 6048672"/>
              <a:gd name="connsiteY9" fmla="*/ 5238000 h 5767736"/>
              <a:gd name="connsiteX10" fmla="*/ 0 w 6048672"/>
              <a:gd name="connsiteY10" fmla="*/ 5128683 h 5767736"/>
              <a:gd name="connsiteX11" fmla="*/ 0 w 6048672"/>
              <a:gd name="connsiteY11" fmla="*/ 109317 h 5767736"/>
              <a:gd name="connsiteX0" fmla="*/ 0 w 6048672"/>
              <a:gd name="connsiteY0" fmla="*/ 109317 h 5767736"/>
              <a:gd name="connsiteX1" fmla="*/ 109317 w 6048672"/>
              <a:gd name="connsiteY1" fmla="*/ 0 h 5767736"/>
              <a:gd name="connsiteX2" fmla="*/ 5939355 w 6048672"/>
              <a:gd name="connsiteY2" fmla="*/ 0 h 5767736"/>
              <a:gd name="connsiteX3" fmla="*/ 6048672 w 6048672"/>
              <a:gd name="connsiteY3" fmla="*/ 109317 h 5767736"/>
              <a:gd name="connsiteX4" fmla="*/ 6048672 w 6048672"/>
              <a:gd name="connsiteY4" fmla="*/ 5128683 h 5767736"/>
              <a:gd name="connsiteX5" fmla="*/ 5939355 w 6048672"/>
              <a:gd name="connsiteY5" fmla="*/ 5238000 h 5767736"/>
              <a:gd name="connsiteX6" fmla="*/ 3032909 w 6048672"/>
              <a:gd name="connsiteY6" fmla="*/ 5767705 h 5767736"/>
              <a:gd name="connsiteX7" fmla="*/ 2617619 w 6048672"/>
              <a:gd name="connsiteY7" fmla="*/ 5294629 h 5767736"/>
              <a:gd name="connsiteX8" fmla="*/ 2504589 w 6048672"/>
              <a:gd name="connsiteY8" fmla="*/ 5234940 h 5767736"/>
              <a:gd name="connsiteX9" fmla="*/ 109317 w 6048672"/>
              <a:gd name="connsiteY9" fmla="*/ 5238000 h 5767736"/>
              <a:gd name="connsiteX10" fmla="*/ 0 w 6048672"/>
              <a:gd name="connsiteY10" fmla="*/ 5128683 h 5767736"/>
              <a:gd name="connsiteX11" fmla="*/ 0 w 6048672"/>
              <a:gd name="connsiteY11" fmla="*/ 109317 h 5767736"/>
              <a:gd name="connsiteX0" fmla="*/ 0 w 6048672"/>
              <a:gd name="connsiteY0" fmla="*/ 109317 h 5767736"/>
              <a:gd name="connsiteX1" fmla="*/ 109317 w 6048672"/>
              <a:gd name="connsiteY1" fmla="*/ 0 h 5767736"/>
              <a:gd name="connsiteX2" fmla="*/ 5939355 w 6048672"/>
              <a:gd name="connsiteY2" fmla="*/ 0 h 5767736"/>
              <a:gd name="connsiteX3" fmla="*/ 6048672 w 6048672"/>
              <a:gd name="connsiteY3" fmla="*/ 109317 h 5767736"/>
              <a:gd name="connsiteX4" fmla="*/ 6048672 w 6048672"/>
              <a:gd name="connsiteY4" fmla="*/ 5128683 h 5767736"/>
              <a:gd name="connsiteX5" fmla="*/ 5939355 w 6048672"/>
              <a:gd name="connsiteY5" fmla="*/ 5238000 h 5767736"/>
              <a:gd name="connsiteX6" fmla="*/ 3032909 w 6048672"/>
              <a:gd name="connsiteY6" fmla="*/ 5767705 h 5767736"/>
              <a:gd name="connsiteX7" fmla="*/ 2617619 w 6048672"/>
              <a:gd name="connsiteY7" fmla="*/ 5294629 h 5767736"/>
              <a:gd name="connsiteX8" fmla="*/ 2504589 w 6048672"/>
              <a:gd name="connsiteY8" fmla="*/ 5234940 h 5767736"/>
              <a:gd name="connsiteX9" fmla="*/ 109317 w 6048672"/>
              <a:gd name="connsiteY9" fmla="*/ 5238000 h 5767736"/>
              <a:gd name="connsiteX10" fmla="*/ 0 w 6048672"/>
              <a:gd name="connsiteY10" fmla="*/ 5128683 h 5767736"/>
              <a:gd name="connsiteX11" fmla="*/ 0 w 6048672"/>
              <a:gd name="connsiteY11" fmla="*/ 109317 h 5767736"/>
              <a:gd name="connsiteX0" fmla="*/ 0 w 6048672"/>
              <a:gd name="connsiteY0" fmla="*/ 109317 h 5767707"/>
              <a:gd name="connsiteX1" fmla="*/ 109317 w 6048672"/>
              <a:gd name="connsiteY1" fmla="*/ 0 h 5767707"/>
              <a:gd name="connsiteX2" fmla="*/ 5939355 w 6048672"/>
              <a:gd name="connsiteY2" fmla="*/ 0 h 5767707"/>
              <a:gd name="connsiteX3" fmla="*/ 6048672 w 6048672"/>
              <a:gd name="connsiteY3" fmla="*/ 109317 h 5767707"/>
              <a:gd name="connsiteX4" fmla="*/ 6048672 w 6048672"/>
              <a:gd name="connsiteY4" fmla="*/ 5128683 h 5767707"/>
              <a:gd name="connsiteX5" fmla="*/ 5939355 w 6048672"/>
              <a:gd name="connsiteY5" fmla="*/ 5238000 h 5767707"/>
              <a:gd name="connsiteX6" fmla="*/ 3032909 w 6048672"/>
              <a:gd name="connsiteY6" fmla="*/ 5767705 h 5767707"/>
              <a:gd name="connsiteX7" fmla="*/ 2617619 w 6048672"/>
              <a:gd name="connsiteY7" fmla="*/ 5294629 h 5767707"/>
              <a:gd name="connsiteX8" fmla="*/ 2504589 w 6048672"/>
              <a:gd name="connsiteY8" fmla="*/ 5234940 h 5767707"/>
              <a:gd name="connsiteX9" fmla="*/ 109317 w 6048672"/>
              <a:gd name="connsiteY9" fmla="*/ 5238000 h 5767707"/>
              <a:gd name="connsiteX10" fmla="*/ 0 w 6048672"/>
              <a:gd name="connsiteY10" fmla="*/ 5128683 h 5767707"/>
              <a:gd name="connsiteX11" fmla="*/ 0 w 6048672"/>
              <a:gd name="connsiteY11" fmla="*/ 109317 h 5767707"/>
              <a:gd name="connsiteX0" fmla="*/ 0 w 6048672"/>
              <a:gd name="connsiteY0" fmla="*/ 109317 h 5767707"/>
              <a:gd name="connsiteX1" fmla="*/ 109317 w 6048672"/>
              <a:gd name="connsiteY1" fmla="*/ 0 h 5767707"/>
              <a:gd name="connsiteX2" fmla="*/ 5939355 w 6048672"/>
              <a:gd name="connsiteY2" fmla="*/ 0 h 5767707"/>
              <a:gd name="connsiteX3" fmla="*/ 6048672 w 6048672"/>
              <a:gd name="connsiteY3" fmla="*/ 109317 h 5767707"/>
              <a:gd name="connsiteX4" fmla="*/ 6048672 w 6048672"/>
              <a:gd name="connsiteY4" fmla="*/ 5128683 h 5767707"/>
              <a:gd name="connsiteX5" fmla="*/ 5939355 w 6048672"/>
              <a:gd name="connsiteY5" fmla="*/ 5238000 h 5767707"/>
              <a:gd name="connsiteX6" fmla="*/ 3032909 w 6048672"/>
              <a:gd name="connsiteY6" fmla="*/ 5767705 h 5767707"/>
              <a:gd name="connsiteX7" fmla="*/ 2629049 w 6048672"/>
              <a:gd name="connsiteY7" fmla="*/ 5304154 h 5767707"/>
              <a:gd name="connsiteX8" fmla="*/ 2504589 w 6048672"/>
              <a:gd name="connsiteY8" fmla="*/ 5234940 h 5767707"/>
              <a:gd name="connsiteX9" fmla="*/ 109317 w 6048672"/>
              <a:gd name="connsiteY9" fmla="*/ 5238000 h 5767707"/>
              <a:gd name="connsiteX10" fmla="*/ 0 w 6048672"/>
              <a:gd name="connsiteY10" fmla="*/ 5128683 h 5767707"/>
              <a:gd name="connsiteX11" fmla="*/ 0 w 6048672"/>
              <a:gd name="connsiteY11" fmla="*/ 109317 h 5767707"/>
              <a:gd name="connsiteX0" fmla="*/ 0 w 6048672"/>
              <a:gd name="connsiteY0" fmla="*/ 109317 h 5729607"/>
              <a:gd name="connsiteX1" fmla="*/ 109317 w 6048672"/>
              <a:gd name="connsiteY1" fmla="*/ 0 h 5729607"/>
              <a:gd name="connsiteX2" fmla="*/ 5939355 w 6048672"/>
              <a:gd name="connsiteY2" fmla="*/ 0 h 5729607"/>
              <a:gd name="connsiteX3" fmla="*/ 6048672 w 6048672"/>
              <a:gd name="connsiteY3" fmla="*/ 109317 h 5729607"/>
              <a:gd name="connsiteX4" fmla="*/ 6048672 w 6048672"/>
              <a:gd name="connsiteY4" fmla="*/ 5128683 h 5729607"/>
              <a:gd name="connsiteX5" fmla="*/ 5939355 w 6048672"/>
              <a:gd name="connsiteY5" fmla="*/ 5238000 h 5729607"/>
              <a:gd name="connsiteX6" fmla="*/ 2966234 w 6048672"/>
              <a:gd name="connsiteY6" fmla="*/ 5729605 h 5729607"/>
              <a:gd name="connsiteX7" fmla="*/ 2629049 w 6048672"/>
              <a:gd name="connsiteY7" fmla="*/ 5304154 h 5729607"/>
              <a:gd name="connsiteX8" fmla="*/ 2504589 w 6048672"/>
              <a:gd name="connsiteY8" fmla="*/ 5234940 h 5729607"/>
              <a:gd name="connsiteX9" fmla="*/ 109317 w 6048672"/>
              <a:gd name="connsiteY9" fmla="*/ 5238000 h 5729607"/>
              <a:gd name="connsiteX10" fmla="*/ 0 w 6048672"/>
              <a:gd name="connsiteY10" fmla="*/ 5128683 h 5729607"/>
              <a:gd name="connsiteX11" fmla="*/ 0 w 6048672"/>
              <a:gd name="connsiteY11" fmla="*/ 109317 h 5729607"/>
              <a:gd name="connsiteX0" fmla="*/ 0 w 6048672"/>
              <a:gd name="connsiteY0" fmla="*/ 109317 h 5785284"/>
              <a:gd name="connsiteX1" fmla="*/ 109317 w 6048672"/>
              <a:gd name="connsiteY1" fmla="*/ 0 h 5785284"/>
              <a:gd name="connsiteX2" fmla="*/ 5939355 w 6048672"/>
              <a:gd name="connsiteY2" fmla="*/ 0 h 5785284"/>
              <a:gd name="connsiteX3" fmla="*/ 6048672 w 6048672"/>
              <a:gd name="connsiteY3" fmla="*/ 109317 h 5785284"/>
              <a:gd name="connsiteX4" fmla="*/ 6048672 w 6048672"/>
              <a:gd name="connsiteY4" fmla="*/ 5128683 h 5785284"/>
              <a:gd name="connsiteX5" fmla="*/ 5939355 w 6048672"/>
              <a:gd name="connsiteY5" fmla="*/ 5238000 h 5785284"/>
              <a:gd name="connsiteX6" fmla="*/ 3082439 w 6048672"/>
              <a:gd name="connsiteY6" fmla="*/ 5727065 h 5785284"/>
              <a:gd name="connsiteX7" fmla="*/ 2966234 w 6048672"/>
              <a:gd name="connsiteY7" fmla="*/ 5729605 h 5785284"/>
              <a:gd name="connsiteX8" fmla="*/ 2629049 w 6048672"/>
              <a:gd name="connsiteY8" fmla="*/ 5304154 h 5785284"/>
              <a:gd name="connsiteX9" fmla="*/ 2504589 w 6048672"/>
              <a:gd name="connsiteY9" fmla="*/ 5234940 h 5785284"/>
              <a:gd name="connsiteX10" fmla="*/ 109317 w 6048672"/>
              <a:gd name="connsiteY10" fmla="*/ 5238000 h 5785284"/>
              <a:gd name="connsiteX11" fmla="*/ 0 w 6048672"/>
              <a:gd name="connsiteY11" fmla="*/ 5128683 h 5785284"/>
              <a:gd name="connsiteX12" fmla="*/ 0 w 6048672"/>
              <a:gd name="connsiteY12" fmla="*/ 109317 h 5785284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082439 w 6048672"/>
              <a:gd name="connsiteY6" fmla="*/ 5727065 h 5778896"/>
              <a:gd name="connsiteX7" fmla="*/ 2966234 w 6048672"/>
              <a:gd name="connsiteY7" fmla="*/ 5729605 h 5778896"/>
              <a:gd name="connsiteX8" fmla="*/ 2629049 w 6048672"/>
              <a:gd name="connsiteY8" fmla="*/ 5304154 h 5778896"/>
              <a:gd name="connsiteX9" fmla="*/ 2504589 w 6048672"/>
              <a:gd name="connsiteY9" fmla="*/ 5234940 h 5778896"/>
              <a:gd name="connsiteX10" fmla="*/ 109317 w 6048672"/>
              <a:gd name="connsiteY10" fmla="*/ 5238000 h 5778896"/>
              <a:gd name="connsiteX11" fmla="*/ 0 w 6048672"/>
              <a:gd name="connsiteY11" fmla="*/ 5128683 h 5778896"/>
              <a:gd name="connsiteX12" fmla="*/ 0 w 6048672"/>
              <a:gd name="connsiteY12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412004 w 6048672"/>
              <a:gd name="connsiteY6" fmla="*/ 5306059 h 5778896"/>
              <a:gd name="connsiteX7" fmla="*/ 3082439 w 6048672"/>
              <a:gd name="connsiteY7" fmla="*/ 5727065 h 5778896"/>
              <a:gd name="connsiteX8" fmla="*/ 2966234 w 6048672"/>
              <a:gd name="connsiteY8" fmla="*/ 5729605 h 5778896"/>
              <a:gd name="connsiteX9" fmla="*/ 2629049 w 6048672"/>
              <a:gd name="connsiteY9" fmla="*/ 5304154 h 5778896"/>
              <a:gd name="connsiteX10" fmla="*/ 2504589 w 6048672"/>
              <a:gd name="connsiteY10" fmla="*/ 5234940 h 5778896"/>
              <a:gd name="connsiteX11" fmla="*/ 109317 w 6048672"/>
              <a:gd name="connsiteY11" fmla="*/ 5238000 h 5778896"/>
              <a:gd name="connsiteX12" fmla="*/ 0 w 6048672"/>
              <a:gd name="connsiteY12" fmla="*/ 5128683 h 5778896"/>
              <a:gd name="connsiteX13" fmla="*/ 0 w 6048672"/>
              <a:gd name="connsiteY13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412004 w 6048672"/>
              <a:gd name="connsiteY7" fmla="*/ 530605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412004 w 6048672"/>
              <a:gd name="connsiteY7" fmla="*/ 530605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412004 w 6048672"/>
              <a:gd name="connsiteY7" fmla="*/ 530605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412004 w 6048672"/>
              <a:gd name="connsiteY7" fmla="*/ 530605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082439 w 6048672"/>
              <a:gd name="connsiteY7" fmla="*/ 5727065 h 5778896"/>
              <a:gd name="connsiteX8" fmla="*/ 2966234 w 6048672"/>
              <a:gd name="connsiteY8" fmla="*/ 5729605 h 5778896"/>
              <a:gd name="connsiteX9" fmla="*/ 2629049 w 6048672"/>
              <a:gd name="connsiteY9" fmla="*/ 5304154 h 5778896"/>
              <a:gd name="connsiteX10" fmla="*/ 2504589 w 6048672"/>
              <a:gd name="connsiteY10" fmla="*/ 5234940 h 5778896"/>
              <a:gd name="connsiteX11" fmla="*/ 109317 w 6048672"/>
              <a:gd name="connsiteY11" fmla="*/ 5238000 h 5778896"/>
              <a:gd name="connsiteX12" fmla="*/ 0 w 6048672"/>
              <a:gd name="connsiteY12" fmla="*/ 5128683 h 5778896"/>
              <a:gd name="connsiteX13" fmla="*/ 0 w 6048672"/>
              <a:gd name="connsiteY13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082439 w 6048672"/>
              <a:gd name="connsiteY7" fmla="*/ 5727065 h 5778896"/>
              <a:gd name="connsiteX8" fmla="*/ 2966234 w 6048672"/>
              <a:gd name="connsiteY8" fmla="*/ 5729605 h 5778896"/>
              <a:gd name="connsiteX9" fmla="*/ 2629049 w 6048672"/>
              <a:gd name="connsiteY9" fmla="*/ 5304154 h 5778896"/>
              <a:gd name="connsiteX10" fmla="*/ 2504589 w 6048672"/>
              <a:gd name="connsiteY10" fmla="*/ 5234940 h 5778896"/>
              <a:gd name="connsiteX11" fmla="*/ 109317 w 6048672"/>
              <a:gd name="connsiteY11" fmla="*/ 5238000 h 5778896"/>
              <a:gd name="connsiteX12" fmla="*/ 0 w 6048672"/>
              <a:gd name="connsiteY12" fmla="*/ 5128683 h 5778896"/>
              <a:gd name="connsiteX13" fmla="*/ 0 w 6048672"/>
              <a:gd name="connsiteY13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96789 w 6048672"/>
              <a:gd name="connsiteY6" fmla="*/ 5233669 h 5778896"/>
              <a:gd name="connsiteX7" fmla="*/ 3082439 w 6048672"/>
              <a:gd name="connsiteY7" fmla="*/ 5727065 h 5778896"/>
              <a:gd name="connsiteX8" fmla="*/ 2966234 w 6048672"/>
              <a:gd name="connsiteY8" fmla="*/ 5729605 h 5778896"/>
              <a:gd name="connsiteX9" fmla="*/ 2629049 w 6048672"/>
              <a:gd name="connsiteY9" fmla="*/ 5304154 h 5778896"/>
              <a:gd name="connsiteX10" fmla="*/ 2504589 w 6048672"/>
              <a:gd name="connsiteY10" fmla="*/ 5234940 h 5778896"/>
              <a:gd name="connsiteX11" fmla="*/ 109317 w 6048672"/>
              <a:gd name="connsiteY11" fmla="*/ 5238000 h 5778896"/>
              <a:gd name="connsiteX12" fmla="*/ 0 w 6048672"/>
              <a:gd name="connsiteY12" fmla="*/ 5128683 h 5778896"/>
              <a:gd name="connsiteX13" fmla="*/ 0 w 6048672"/>
              <a:gd name="connsiteY13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33924 w 6048672"/>
              <a:gd name="connsiteY6" fmla="*/ 5229859 h 5778896"/>
              <a:gd name="connsiteX7" fmla="*/ 3082439 w 6048672"/>
              <a:gd name="connsiteY7" fmla="*/ 5727065 h 5778896"/>
              <a:gd name="connsiteX8" fmla="*/ 2966234 w 6048672"/>
              <a:gd name="connsiteY8" fmla="*/ 5729605 h 5778896"/>
              <a:gd name="connsiteX9" fmla="*/ 2629049 w 6048672"/>
              <a:gd name="connsiteY9" fmla="*/ 5304154 h 5778896"/>
              <a:gd name="connsiteX10" fmla="*/ 2504589 w 6048672"/>
              <a:gd name="connsiteY10" fmla="*/ 5234940 h 5778896"/>
              <a:gd name="connsiteX11" fmla="*/ 109317 w 6048672"/>
              <a:gd name="connsiteY11" fmla="*/ 5238000 h 5778896"/>
              <a:gd name="connsiteX12" fmla="*/ 0 w 6048672"/>
              <a:gd name="connsiteY12" fmla="*/ 5128683 h 5778896"/>
              <a:gd name="connsiteX13" fmla="*/ 0 w 6048672"/>
              <a:gd name="connsiteY13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33924 w 6048672"/>
              <a:gd name="connsiteY6" fmla="*/ 5229859 h 5778896"/>
              <a:gd name="connsiteX7" fmla="*/ 3412004 w 6048672"/>
              <a:gd name="connsiteY7" fmla="*/ 530224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33924 w 6048672"/>
              <a:gd name="connsiteY6" fmla="*/ 5229859 h 5778896"/>
              <a:gd name="connsiteX7" fmla="*/ 3412004 w 6048672"/>
              <a:gd name="connsiteY7" fmla="*/ 530224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33924 w 6048672"/>
              <a:gd name="connsiteY6" fmla="*/ 5229859 h 5778896"/>
              <a:gd name="connsiteX7" fmla="*/ 3412004 w 6048672"/>
              <a:gd name="connsiteY7" fmla="*/ 530224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78896"/>
              <a:gd name="connsiteX1" fmla="*/ 109317 w 6048672"/>
              <a:gd name="connsiteY1" fmla="*/ 0 h 5778896"/>
              <a:gd name="connsiteX2" fmla="*/ 5939355 w 6048672"/>
              <a:gd name="connsiteY2" fmla="*/ 0 h 5778896"/>
              <a:gd name="connsiteX3" fmla="*/ 6048672 w 6048672"/>
              <a:gd name="connsiteY3" fmla="*/ 109317 h 5778896"/>
              <a:gd name="connsiteX4" fmla="*/ 6048672 w 6048672"/>
              <a:gd name="connsiteY4" fmla="*/ 5128683 h 5778896"/>
              <a:gd name="connsiteX5" fmla="*/ 5939355 w 6048672"/>
              <a:gd name="connsiteY5" fmla="*/ 5238000 h 5778896"/>
              <a:gd name="connsiteX6" fmla="*/ 3533924 w 6048672"/>
              <a:gd name="connsiteY6" fmla="*/ 5229859 h 5778896"/>
              <a:gd name="connsiteX7" fmla="*/ 3412004 w 6048672"/>
              <a:gd name="connsiteY7" fmla="*/ 5302249 h 5778896"/>
              <a:gd name="connsiteX8" fmla="*/ 3082439 w 6048672"/>
              <a:gd name="connsiteY8" fmla="*/ 5727065 h 5778896"/>
              <a:gd name="connsiteX9" fmla="*/ 2966234 w 6048672"/>
              <a:gd name="connsiteY9" fmla="*/ 5729605 h 5778896"/>
              <a:gd name="connsiteX10" fmla="*/ 2629049 w 6048672"/>
              <a:gd name="connsiteY10" fmla="*/ 5304154 h 5778896"/>
              <a:gd name="connsiteX11" fmla="*/ 2504589 w 6048672"/>
              <a:gd name="connsiteY11" fmla="*/ 5234940 h 5778896"/>
              <a:gd name="connsiteX12" fmla="*/ 109317 w 6048672"/>
              <a:gd name="connsiteY12" fmla="*/ 5238000 h 5778896"/>
              <a:gd name="connsiteX13" fmla="*/ 0 w 6048672"/>
              <a:gd name="connsiteY13" fmla="*/ 5128683 h 5778896"/>
              <a:gd name="connsiteX14" fmla="*/ 0 w 6048672"/>
              <a:gd name="connsiteY14" fmla="*/ 109317 h 5778896"/>
              <a:gd name="connsiteX0" fmla="*/ 0 w 6048672"/>
              <a:gd name="connsiteY0" fmla="*/ 109317 h 5764081"/>
              <a:gd name="connsiteX1" fmla="*/ 109317 w 6048672"/>
              <a:gd name="connsiteY1" fmla="*/ 0 h 5764081"/>
              <a:gd name="connsiteX2" fmla="*/ 5939355 w 6048672"/>
              <a:gd name="connsiteY2" fmla="*/ 0 h 5764081"/>
              <a:gd name="connsiteX3" fmla="*/ 6048672 w 6048672"/>
              <a:gd name="connsiteY3" fmla="*/ 109317 h 5764081"/>
              <a:gd name="connsiteX4" fmla="*/ 6048672 w 6048672"/>
              <a:gd name="connsiteY4" fmla="*/ 5128683 h 5764081"/>
              <a:gd name="connsiteX5" fmla="*/ 5939355 w 6048672"/>
              <a:gd name="connsiteY5" fmla="*/ 5238000 h 5764081"/>
              <a:gd name="connsiteX6" fmla="*/ 3533924 w 6048672"/>
              <a:gd name="connsiteY6" fmla="*/ 5229859 h 5764081"/>
              <a:gd name="connsiteX7" fmla="*/ 3412004 w 6048672"/>
              <a:gd name="connsiteY7" fmla="*/ 5302249 h 5764081"/>
              <a:gd name="connsiteX8" fmla="*/ 3118634 w 6048672"/>
              <a:gd name="connsiteY8" fmla="*/ 5687060 h 5764081"/>
              <a:gd name="connsiteX9" fmla="*/ 2966234 w 6048672"/>
              <a:gd name="connsiteY9" fmla="*/ 5729605 h 5764081"/>
              <a:gd name="connsiteX10" fmla="*/ 2629049 w 6048672"/>
              <a:gd name="connsiteY10" fmla="*/ 5304154 h 5764081"/>
              <a:gd name="connsiteX11" fmla="*/ 2504589 w 6048672"/>
              <a:gd name="connsiteY11" fmla="*/ 5234940 h 5764081"/>
              <a:gd name="connsiteX12" fmla="*/ 109317 w 6048672"/>
              <a:gd name="connsiteY12" fmla="*/ 5238000 h 5764081"/>
              <a:gd name="connsiteX13" fmla="*/ 0 w 6048672"/>
              <a:gd name="connsiteY13" fmla="*/ 5128683 h 5764081"/>
              <a:gd name="connsiteX14" fmla="*/ 0 w 6048672"/>
              <a:gd name="connsiteY14" fmla="*/ 109317 h 5764081"/>
              <a:gd name="connsiteX0" fmla="*/ 0 w 6048672"/>
              <a:gd name="connsiteY0" fmla="*/ 109317 h 5735963"/>
              <a:gd name="connsiteX1" fmla="*/ 109317 w 6048672"/>
              <a:gd name="connsiteY1" fmla="*/ 0 h 5735963"/>
              <a:gd name="connsiteX2" fmla="*/ 5939355 w 6048672"/>
              <a:gd name="connsiteY2" fmla="*/ 0 h 5735963"/>
              <a:gd name="connsiteX3" fmla="*/ 6048672 w 6048672"/>
              <a:gd name="connsiteY3" fmla="*/ 109317 h 5735963"/>
              <a:gd name="connsiteX4" fmla="*/ 6048672 w 6048672"/>
              <a:gd name="connsiteY4" fmla="*/ 5128683 h 5735963"/>
              <a:gd name="connsiteX5" fmla="*/ 5939355 w 6048672"/>
              <a:gd name="connsiteY5" fmla="*/ 5238000 h 5735963"/>
              <a:gd name="connsiteX6" fmla="*/ 3533924 w 6048672"/>
              <a:gd name="connsiteY6" fmla="*/ 5229859 h 5735963"/>
              <a:gd name="connsiteX7" fmla="*/ 3412004 w 6048672"/>
              <a:gd name="connsiteY7" fmla="*/ 5302249 h 5735963"/>
              <a:gd name="connsiteX8" fmla="*/ 3118634 w 6048672"/>
              <a:gd name="connsiteY8" fmla="*/ 5687060 h 5735963"/>
              <a:gd name="connsiteX9" fmla="*/ 2928134 w 6048672"/>
              <a:gd name="connsiteY9" fmla="*/ 5683885 h 5735963"/>
              <a:gd name="connsiteX10" fmla="*/ 2629049 w 6048672"/>
              <a:gd name="connsiteY10" fmla="*/ 5304154 h 5735963"/>
              <a:gd name="connsiteX11" fmla="*/ 2504589 w 6048672"/>
              <a:gd name="connsiteY11" fmla="*/ 5234940 h 5735963"/>
              <a:gd name="connsiteX12" fmla="*/ 109317 w 6048672"/>
              <a:gd name="connsiteY12" fmla="*/ 5238000 h 5735963"/>
              <a:gd name="connsiteX13" fmla="*/ 0 w 6048672"/>
              <a:gd name="connsiteY13" fmla="*/ 5128683 h 5735963"/>
              <a:gd name="connsiteX14" fmla="*/ 0 w 6048672"/>
              <a:gd name="connsiteY14" fmla="*/ 109317 h 5735963"/>
              <a:gd name="connsiteX0" fmla="*/ 0 w 6048672"/>
              <a:gd name="connsiteY0" fmla="*/ 109317 h 5771754"/>
              <a:gd name="connsiteX1" fmla="*/ 109317 w 6048672"/>
              <a:gd name="connsiteY1" fmla="*/ 0 h 5771754"/>
              <a:gd name="connsiteX2" fmla="*/ 5939355 w 6048672"/>
              <a:gd name="connsiteY2" fmla="*/ 0 h 5771754"/>
              <a:gd name="connsiteX3" fmla="*/ 6048672 w 6048672"/>
              <a:gd name="connsiteY3" fmla="*/ 109317 h 5771754"/>
              <a:gd name="connsiteX4" fmla="*/ 6048672 w 6048672"/>
              <a:gd name="connsiteY4" fmla="*/ 5128683 h 5771754"/>
              <a:gd name="connsiteX5" fmla="*/ 5939355 w 6048672"/>
              <a:gd name="connsiteY5" fmla="*/ 5238000 h 5771754"/>
              <a:gd name="connsiteX6" fmla="*/ 3533924 w 6048672"/>
              <a:gd name="connsiteY6" fmla="*/ 5229859 h 5771754"/>
              <a:gd name="connsiteX7" fmla="*/ 3412004 w 6048672"/>
              <a:gd name="connsiteY7" fmla="*/ 5302249 h 5771754"/>
              <a:gd name="connsiteX8" fmla="*/ 3118634 w 6048672"/>
              <a:gd name="connsiteY8" fmla="*/ 5687060 h 5771754"/>
              <a:gd name="connsiteX9" fmla="*/ 2928134 w 6048672"/>
              <a:gd name="connsiteY9" fmla="*/ 5683885 h 5771754"/>
              <a:gd name="connsiteX10" fmla="*/ 2629049 w 6048672"/>
              <a:gd name="connsiteY10" fmla="*/ 5304154 h 5771754"/>
              <a:gd name="connsiteX11" fmla="*/ 2504589 w 6048672"/>
              <a:gd name="connsiteY11" fmla="*/ 5234940 h 5771754"/>
              <a:gd name="connsiteX12" fmla="*/ 109317 w 6048672"/>
              <a:gd name="connsiteY12" fmla="*/ 5238000 h 5771754"/>
              <a:gd name="connsiteX13" fmla="*/ 0 w 6048672"/>
              <a:gd name="connsiteY13" fmla="*/ 5128683 h 5771754"/>
              <a:gd name="connsiteX14" fmla="*/ 0 w 6048672"/>
              <a:gd name="connsiteY14" fmla="*/ 109317 h 5771754"/>
              <a:gd name="connsiteX0" fmla="*/ 0 w 6048672"/>
              <a:gd name="connsiteY0" fmla="*/ 109317 h 5778270"/>
              <a:gd name="connsiteX1" fmla="*/ 109317 w 6048672"/>
              <a:gd name="connsiteY1" fmla="*/ 0 h 5778270"/>
              <a:gd name="connsiteX2" fmla="*/ 5939355 w 6048672"/>
              <a:gd name="connsiteY2" fmla="*/ 0 h 5778270"/>
              <a:gd name="connsiteX3" fmla="*/ 6048672 w 6048672"/>
              <a:gd name="connsiteY3" fmla="*/ 109317 h 5778270"/>
              <a:gd name="connsiteX4" fmla="*/ 6048672 w 6048672"/>
              <a:gd name="connsiteY4" fmla="*/ 5128683 h 5778270"/>
              <a:gd name="connsiteX5" fmla="*/ 5939355 w 6048672"/>
              <a:gd name="connsiteY5" fmla="*/ 5238000 h 5778270"/>
              <a:gd name="connsiteX6" fmla="*/ 3533924 w 6048672"/>
              <a:gd name="connsiteY6" fmla="*/ 5229859 h 5778270"/>
              <a:gd name="connsiteX7" fmla="*/ 3412004 w 6048672"/>
              <a:gd name="connsiteY7" fmla="*/ 5302249 h 5778270"/>
              <a:gd name="connsiteX8" fmla="*/ 3118634 w 6048672"/>
              <a:gd name="connsiteY8" fmla="*/ 5687060 h 5778270"/>
              <a:gd name="connsiteX9" fmla="*/ 2928134 w 6048672"/>
              <a:gd name="connsiteY9" fmla="*/ 5683885 h 5778270"/>
              <a:gd name="connsiteX10" fmla="*/ 2629049 w 6048672"/>
              <a:gd name="connsiteY10" fmla="*/ 5304154 h 5778270"/>
              <a:gd name="connsiteX11" fmla="*/ 2504589 w 6048672"/>
              <a:gd name="connsiteY11" fmla="*/ 5234940 h 5778270"/>
              <a:gd name="connsiteX12" fmla="*/ 109317 w 6048672"/>
              <a:gd name="connsiteY12" fmla="*/ 5238000 h 5778270"/>
              <a:gd name="connsiteX13" fmla="*/ 0 w 6048672"/>
              <a:gd name="connsiteY13" fmla="*/ 5128683 h 5778270"/>
              <a:gd name="connsiteX14" fmla="*/ 0 w 6048672"/>
              <a:gd name="connsiteY14" fmla="*/ 109317 h 5778270"/>
              <a:gd name="connsiteX0" fmla="*/ 0 w 6048672"/>
              <a:gd name="connsiteY0" fmla="*/ 109317 h 5778270"/>
              <a:gd name="connsiteX1" fmla="*/ 109317 w 6048672"/>
              <a:gd name="connsiteY1" fmla="*/ 0 h 5778270"/>
              <a:gd name="connsiteX2" fmla="*/ 5939355 w 6048672"/>
              <a:gd name="connsiteY2" fmla="*/ 0 h 5778270"/>
              <a:gd name="connsiteX3" fmla="*/ 6048672 w 6048672"/>
              <a:gd name="connsiteY3" fmla="*/ 109317 h 5778270"/>
              <a:gd name="connsiteX4" fmla="*/ 6048672 w 6048672"/>
              <a:gd name="connsiteY4" fmla="*/ 5128683 h 5778270"/>
              <a:gd name="connsiteX5" fmla="*/ 5939355 w 6048672"/>
              <a:gd name="connsiteY5" fmla="*/ 5238000 h 5778270"/>
              <a:gd name="connsiteX6" fmla="*/ 3533924 w 6048672"/>
              <a:gd name="connsiteY6" fmla="*/ 5229859 h 5778270"/>
              <a:gd name="connsiteX7" fmla="*/ 3412004 w 6048672"/>
              <a:gd name="connsiteY7" fmla="*/ 5302249 h 5778270"/>
              <a:gd name="connsiteX8" fmla="*/ 3118634 w 6048672"/>
              <a:gd name="connsiteY8" fmla="*/ 5687060 h 5778270"/>
              <a:gd name="connsiteX9" fmla="*/ 2928134 w 6048672"/>
              <a:gd name="connsiteY9" fmla="*/ 5683885 h 5778270"/>
              <a:gd name="connsiteX10" fmla="*/ 2629049 w 6048672"/>
              <a:gd name="connsiteY10" fmla="*/ 5304154 h 5778270"/>
              <a:gd name="connsiteX11" fmla="*/ 2504589 w 6048672"/>
              <a:gd name="connsiteY11" fmla="*/ 5234940 h 5778270"/>
              <a:gd name="connsiteX12" fmla="*/ 109317 w 6048672"/>
              <a:gd name="connsiteY12" fmla="*/ 5238000 h 5778270"/>
              <a:gd name="connsiteX13" fmla="*/ 0 w 6048672"/>
              <a:gd name="connsiteY13" fmla="*/ 5128683 h 5778270"/>
              <a:gd name="connsiteX14" fmla="*/ 0 w 6048672"/>
              <a:gd name="connsiteY14" fmla="*/ 109317 h 5778270"/>
              <a:gd name="connsiteX0" fmla="*/ 0 w 6048672"/>
              <a:gd name="connsiteY0" fmla="*/ 109317 h 5778270"/>
              <a:gd name="connsiteX1" fmla="*/ 109317 w 6048672"/>
              <a:gd name="connsiteY1" fmla="*/ 0 h 5778270"/>
              <a:gd name="connsiteX2" fmla="*/ 5939355 w 6048672"/>
              <a:gd name="connsiteY2" fmla="*/ 0 h 5778270"/>
              <a:gd name="connsiteX3" fmla="*/ 6048672 w 6048672"/>
              <a:gd name="connsiteY3" fmla="*/ 109317 h 5778270"/>
              <a:gd name="connsiteX4" fmla="*/ 6048672 w 6048672"/>
              <a:gd name="connsiteY4" fmla="*/ 5128683 h 5778270"/>
              <a:gd name="connsiteX5" fmla="*/ 5939355 w 6048672"/>
              <a:gd name="connsiteY5" fmla="*/ 5238000 h 5778270"/>
              <a:gd name="connsiteX6" fmla="*/ 3533924 w 6048672"/>
              <a:gd name="connsiteY6" fmla="*/ 5229859 h 5778270"/>
              <a:gd name="connsiteX7" fmla="*/ 3412004 w 6048672"/>
              <a:gd name="connsiteY7" fmla="*/ 5302249 h 5778270"/>
              <a:gd name="connsiteX8" fmla="*/ 3118634 w 6048672"/>
              <a:gd name="connsiteY8" fmla="*/ 5687060 h 5778270"/>
              <a:gd name="connsiteX9" fmla="*/ 2928134 w 6048672"/>
              <a:gd name="connsiteY9" fmla="*/ 5683885 h 5778270"/>
              <a:gd name="connsiteX10" fmla="*/ 2629049 w 6048672"/>
              <a:gd name="connsiteY10" fmla="*/ 5304154 h 5778270"/>
              <a:gd name="connsiteX11" fmla="*/ 2504589 w 6048672"/>
              <a:gd name="connsiteY11" fmla="*/ 5234940 h 5778270"/>
              <a:gd name="connsiteX12" fmla="*/ 109317 w 6048672"/>
              <a:gd name="connsiteY12" fmla="*/ 5238000 h 5778270"/>
              <a:gd name="connsiteX13" fmla="*/ 0 w 6048672"/>
              <a:gd name="connsiteY13" fmla="*/ 5128683 h 5778270"/>
              <a:gd name="connsiteX14" fmla="*/ 0 w 6048672"/>
              <a:gd name="connsiteY14" fmla="*/ 109317 h 5778270"/>
              <a:gd name="connsiteX0" fmla="*/ 0 w 6048672"/>
              <a:gd name="connsiteY0" fmla="*/ 109317 h 5778270"/>
              <a:gd name="connsiteX1" fmla="*/ 109317 w 6048672"/>
              <a:gd name="connsiteY1" fmla="*/ 0 h 5778270"/>
              <a:gd name="connsiteX2" fmla="*/ 5939355 w 6048672"/>
              <a:gd name="connsiteY2" fmla="*/ 0 h 5778270"/>
              <a:gd name="connsiteX3" fmla="*/ 6048672 w 6048672"/>
              <a:gd name="connsiteY3" fmla="*/ 109317 h 5778270"/>
              <a:gd name="connsiteX4" fmla="*/ 6048672 w 6048672"/>
              <a:gd name="connsiteY4" fmla="*/ 5128683 h 5778270"/>
              <a:gd name="connsiteX5" fmla="*/ 5939355 w 6048672"/>
              <a:gd name="connsiteY5" fmla="*/ 5238000 h 5778270"/>
              <a:gd name="connsiteX6" fmla="*/ 3533924 w 6048672"/>
              <a:gd name="connsiteY6" fmla="*/ 5229859 h 5778270"/>
              <a:gd name="connsiteX7" fmla="*/ 3412004 w 6048672"/>
              <a:gd name="connsiteY7" fmla="*/ 5302249 h 5778270"/>
              <a:gd name="connsiteX8" fmla="*/ 3118634 w 6048672"/>
              <a:gd name="connsiteY8" fmla="*/ 5687060 h 5778270"/>
              <a:gd name="connsiteX9" fmla="*/ 2928134 w 6048672"/>
              <a:gd name="connsiteY9" fmla="*/ 5683885 h 5778270"/>
              <a:gd name="connsiteX10" fmla="*/ 2629049 w 6048672"/>
              <a:gd name="connsiteY10" fmla="*/ 5304154 h 5778270"/>
              <a:gd name="connsiteX11" fmla="*/ 2504589 w 6048672"/>
              <a:gd name="connsiteY11" fmla="*/ 5234940 h 5778270"/>
              <a:gd name="connsiteX12" fmla="*/ 109317 w 6048672"/>
              <a:gd name="connsiteY12" fmla="*/ 5238000 h 5778270"/>
              <a:gd name="connsiteX13" fmla="*/ 0 w 6048672"/>
              <a:gd name="connsiteY13" fmla="*/ 5128683 h 5778270"/>
              <a:gd name="connsiteX14" fmla="*/ 0 w 6048672"/>
              <a:gd name="connsiteY14" fmla="*/ 109317 h 5778270"/>
              <a:gd name="connsiteX0" fmla="*/ 0 w 6048672"/>
              <a:gd name="connsiteY0" fmla="*/ 109317 h 5779504"/>
              <a:gd name="connsiteX1" fmla="*/ 109317 w 6048672"/>
              <a:gd name="connsiteY1" fmla="*/ 0 h 5779504"/>
              <a:gd name="connsiteX2" fmla="*/ 5939355 w 6048672"/>
              <a:gd name="connsiteY2" fmla="*/ 0 h 5779504"/>
              <a:gd name="connsiteX3" fmla="*/ 6048672 w 6048672"/>
              <a:gd name="connsiteY3" fmla="*/ 109317 h 5779504"/>
              <a:gd name="connsiteX4" fmla="*/ 6048672 w 6048672"/>
              <a:gd name="connsiteY4" fmla="*/ 5128683 h 5779504"/>
              <a:gd name="connsiteX5" fmla="*/ 5939355 w 6048672"/>
              <a:gd name="connsiteY5" fmla="*/ 5238000 h 5779504"/>
              <a:gd name="connsiteX6" fmla="*/ 3533924 w 6048672"/>
              <a:gd name="connsiteY6" fmla="*/ 5229859 h 5779504"/>
              <a:gd name="connsiteX7" fmla="*/ 3412004 w 6048672"/>
              <a:gd name="connsiteY7" fmla="*/ 5302249 h 5779504"/>
              <a:gd name="connsiteX8" fmla="*/ 3118634 w 6048672"/>
              <a:gd name="connsiteY8" fmla="*/ 5687060 h 5779504"/>
              <a:gd name="connsiteX9" fmla="*/ 2928134 w 6048672"/>
              <a:gd name="connsiteY9" fmla="*/ 5683885 h 5779504"/>
              <a:gd name="connsiteX10" fmla="*/ 2629049 w 6048672"/>
              <a:gd name="connsiteY10" fmla="*/ 5304154 h 5779504"/>
              <a:gd name="connsiteX11" fmla="*/ 2504589 w 6048672"/>
              <a:gd name="connsiteY11" fmla="*/ 5234940 h 5779504"/>
              <a:gd name="connsiteX12" fmla="*/ 109317 w 6048672"/>
              <a:gd name="connsiteY12" fmla="*/ 5238000 h 5779504"/>
              <a:gd name="connsiteX13" fmla="*/ 0 w 6048672"/>
              <a:gd name="connsiteY13" fmla="*/ 5128683 h 5779504"/>
              <a:gd name="connsiteX14" fmla="*/ 0 w 6048672"/>
              <a:gd name="connsiteY14" fmla="*/ 109317 h 577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48672" h="5779504">
                <a:moveTo>
                  <a:pt x="0" y="109317"/>
                </a:moveTo>
                <a:cubicBezTo>
                  <a:pt x="0" y="48943"/>
                  <a:pt x="48943" y="0"/>
                  <a:pt x="109317" y="0"/>
                </a:cubicBezTo>
                <a:lnTo>
                  <a:pt x="5939355" y="0"/>
                </a:lnTo>
                <a:cubicBezTo>
                  <a:pt x="5999729" y="0"/>
                  <a:pt x="6048672" y="48943"/>
                  <a:pt x="6048672" y="109317"/>
                </a:cubicBezTo>
                <a:lnTo>
                  <a:pt x="6048672" y="5128683"/>
                </a:lnTo>
                <a:cubicBezTo>
                  <a:pt x="6048672" y="5189057"/>
                  <a:pt x="5999729" y="5238000"/>
                  <a:pt x="5939355" y="5238000"/>
                </a:cubicBezTo>
                <a:cubicBezTo>
                  <a:pt x="5555790" y="5263435"/>
                  <a:pt x="3955149" y="5218516"/>
                  <a:pt x="3533924" y="5229859"/>
                </a:cubicBezTo>
                <a:cubicBezTo>
                  <a:pt x="3482586" y="5222787"/>
                  <a:pt x="3407241" y="5299391"/>
                  <a:pt x="3412004" y="5302249"/>
                </a:cubicBezTo>
                <a:lnTo>
                  <a:pt x="3118634" y="5687060"/>
                </a:lnTo>
                <a:cubicBezTo>
                  <a:pt x="3034594" y="5776614"/>
                  <a:pt x="3044974" y="5841365"/>
                  <a:pt x="2928134" y="5683885"/>
                </a:cubicBezTo>
                <a:lnTo>
                  <a:pt x="2629049" y="5304154"/>
                </a:lnTo>
                <a:cubicBezTo>
                  <a:pt x="2631166" y="5303307"/>
                  <a:pt x="2597519" y="5238981"/>
                  <a:pt x="2504589" y="5234940"/>
                </a:cubicBezTo>
                <a:lnTo>
                  <a:pt x="109317" y="5238000"/>
                </a:lnTo>
                <a:cubicBezTo>
                  <a:pt x="48943" y="5238000"/>
                  <a:pt x="0" y="5189057"/>
                  <a:pt x="0" y="5128683"/>
                </a:cubicBezTo>
                <a:lnTo>
                  <a:pt x="0" y="10931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C60B7E4-D82C-4801-A47F-2A87E9C6B6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B40BA1BC-D17C-4BB0-ADBB-BAA0EDFB37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8293" y="5409060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01457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9">
            <a:extLst>
              <a:ext uri="{FF2B5EF4-FFF2-40B4-BE49-F238E27FC236}">
                <a16:creationId xmlns:a16="http://schemas.microsoft.com/office/drawing/2014/main" id="{0337495F-9333-4F18-B6B9-EE4E2875E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1330" y="1044131"/>
            <a:ext cx="3710613" cy="4731418"/>
          </a:xfrm>
          <a:custGeom>
            <a:avLst/>
            <a:gdLst>
              <a:gd name="connsiteX0" fmla="*/ 45086 w 3710613"/>
              <a:gd name="connsiteY0" fmla="*/ 0 h 4731418"/>
              <a:gd name="connsiteX1" fmla="*/ 3665528 w 3710613"/>
              <a:gd name="connsiteY1" fmla="*/ 0 h 4731418"/>
              <a:gd name="connsiteX2" fmla="*/ 3710613 w 3710613"/>
              <a:gd name="connsiteY2" fmla="*/ 45086 h 4731418"/>
              <a:gd name="connsiteX3" fmla="*/ 3710613 w 3710613"/>
              <a:gd name="connsiteY3" fmla="*/ 4382014 h 4731418"/>
              <a:gd name="connsiteX4" fmla="*/ 3665528 w 3710613"/>
              <a:gd name="connsiteY4" fmla="*/ 4427101 h 4731418"/>
              <a:gd name="connsiteX5" fmla="*/ 2149794 w 3710613"/>
              <a:gd name="connsiteY5" fmla="*/ 4427101 h 4731418"/>
              <a:gd name="connsiteX6" fmla="*/ 2077515 w 3710613"/>
              <a:gd name="connsiteY6" fmla="*/ 4462883 h 4731418"/>
              <a:gd name="connsiteX7" fmla="*/ 1882858 w 3710613"/>
              <a:gd name="connsiteY7" fmla="*/ 4715514 h 4731418"/>
              <a:gd name="connsiteX8" fmla="*/ 1827754 w 3710613"/>
              <a:gd name="connsiteY8" fmla="*/ 4715514 h 4731418"/>
              <a:gd name="connsiteX9" fmla="*/ 1633099 w 3710613"/>
              <a:gd name="connsiteY9" fmla="*/ 4462883 h 4731418"/>
              <a:gd name="connsiteX10" fmla="*/ 1560819 w 3710613"/>
              <a:gd name="connsiteY10" fmla="*/ 4427101 h 4731418"/>
              <a:gd name="connsiteX11" fmla="*/ 45086 w 3710613"/>
              <a:gd name="connsiteY11" fmla="*/ 4427817 h 4731418"/>
              <a:gd name="connsiteX12" fmla="*/ 0 w 3710613"/>
              <a:gd name="connsiteY12" fmla="*/ 4382730 h 4731418"/>
              <a:gd name="connsiteX13" fmla="*/ 0 w 3710613"/>
              <a:gd name="connsiteY13" fmla="*/ 45086 h 4731418"/>
              <a:gd name="connsiteX14" fmla="*/ 45086 w 3710613"/>
              <a:gd name="connsiteY14" fmla="*/ 0 h 47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10613" h="4731418">
                <a:moveTo>
                  <a:pt x="45086" y="0"/>
                </a:moveTo>
                <a:lnTo>
                  <a:pt x="3665528" y="0"/>
                </a:lnTo>
                <a:cubicBezTo>
                  <a:pt x="3710613" y="0"/>
                  <a:pt x="3710613" y="45086"/>
                  <a:pt x="3710613" y="45086"/>
                </a:cubicBezTo>
                <a:lnTo>
                  <a:pt x="3710613" y="4382014"/>
                </a:lnTo>
                <a:cubicBezTo>
                  <a:pt x="3710613" y="4427101"/>
                  <a:pt x="3665528" y="4427101"/>
                  <a:pt x="3665528" y="4427101"/>
                </a:cubicBezTo>
                <a:lnTo>
                  <a:pt x="2149794" y="4427101"/>
                </a:lnTo>
                <a:cubicBezTo>
                  <a:pt x="2104709" y="4427101"/>
                  <a:pt x="2077515" y="4462883"/>
                  <a:pt x="2077515" y="4462883"/>
                </a:cubicBezTo>
                <a:lnTo>
                  <a:pt x="1882858" y="4715514"/>
                </a:lnTo>
                <a:cubicBezTo>
                  <a:pt x="1854949" y="4751298"/>
                  <a:pt x="1827754" y="4715514"/>
                  <a:pt x="1827754" y="4715514"/>
                </a:cubicBezTo>
                <a:lnTo>
                  <a:pt x="1633099" y="4462883"/>
                </a:lnTo>
                <a:cubicBezTo>
                  <a:pt x="1605905" y="4427101"/>
                  <a:pt x="1560819" y="4427101"/>
                  <a:pt x="1560819" y="4427101"/>
                </a:cubicBezTo>
                <a:lnTo>
                  <a:pt x="45086" y="4427817"/>
                </a:lnTo>
                <a:cubicBezTo>
                  <a:pt x="0" y="4427817"/>
                  <a:pt x="0" y="4382730"/>
                  <a:pt x="0" y="4382730"/>
                </a:cubicBezTo>
                <a:lnTo>
                  <a:pt x="0" y="45086"/>
                </a:lnTo>
                <a:cubicBezTo>
                  <a:pt x="0" y="0"/>
                  <a:pt x="45086" y="0"/>
                  <a:pt x="45086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ctr"/>
          </a:blipFill>
          <a:ln w="57150">
            <a:solidFill>
              <a:schemeClr val="tx2"/>
            </a:solidFill>
          </a:ln>
        </p:spPr>
        <p:txBody>
          <a:bodyPr wrap="square" lIns="80986" rIns="80986" bIns="2628000">
            <a:noAutofit/>
          </a:bodyPr>
          <a:lstStyle>
            <a:lvl1pPr>
              <a:defRPr sz="26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5E637838-BB6E-48E0-B54A-70F438F5D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8199" y="3827686"/>
            <a:ext cx="3323332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lt1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4" name="Plassholder for tekst 4">
            <a:extLst>
              <a:ext uri="{FF2B5EF4-FFF2-40B4-BE49-F238E27FC236}">
                <a16:creationId xmlns:a16="http://schemas.microsoft.com/office/drawing/2014/main" id="{5192C740-09CB-4639-8FD8-04EA864F9A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17880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 #3 /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BEEC4BD8-6A05-4980-948E-8D4FFA1DA6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6" name="Plassholder for tekst 1">
            <a:extLst>
              <a:ext uri="{FF2B5EF4-FFF2-40B4-BE49-F238E27FC236}">
                <a16:creationId xmlns:a16="http://schemas.microsoft.com/office/drawing/2014/main" id="{C904211E-5C98-42E8-9E54-825ECC98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337495F-9333-4F18-B6B9-EE4E2875E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1330" y="1044131"/>
            <a:ext cx="3710613" cy="4731418"/>
          </a:xfrm>
          <a:custGeom>
            <a:avLst/>
            <a:gdLst>
              <a:gd name="connsiteX0" fmla="*/ 45086 w 3710613"/>
              <a:gd name="connsiteY0" fmla="*/ 0 h 4731418"/>
              <a:gd name="connsiteX1" fmla="*/ 3665528 w 3710613"/>
              <a:gd name="connsiteY1" fmla="*/ 0 h 4731418"/>
              <a:gd name="connsiteX2" fmla="*/ 3710613 w 3710613"/>
              <a:gd name="connsiteY2" fmla="*/ 45086 h 4731418"/>
              <a:gd name="connsiteX3" fmla="*/ 3710613 w 3710613"/>
              <a:gd name="connsiteY3" fmla="*/ 4382014 h 4731418"/>
              <a:gd name="connsiteX4" fmla="*/ 3665528 w 3710613"/>
              <a:gd name="connsiteY4" fmla="*/ 4427101 h 4731418"/>
              <a:gd name="connsiteX5" fmla="*/ 2149794 w 3710613"/>
              <a:gd name="connsiteY5" fmla="*/ 4427101 h 4731418"/>
              <a:gd name="connsiteX6" fmla="*/ 2077515 w 3710613"/>
              <a:gd name="connsiteY6" fmla="*/ 4462883 h 4731418"/>
              <a:gd name="connsiteX7" fmla="*/ 1882858 w 3710613"/>
              <a:gd name="connsiteY7" fmla="*/ 4715514 h 4731418"/>
              <a:gd name="connsiteX8" fmla="*/ 1827754 w 3710613"/>
              <a:gd name="connsiteY8" fmla="*/ 4715514 h 4731418"/>
              <a:gd name="connsiteX9" fmla="*/ 1633099 w 3710613"/>
              <a:gd name="connsiteY9" fmla="*/ 4462883 h 4731418"/>
              <a:gd name="connsiteX10" fmla="*/ 1560819 w 3710613"/>
              <a:gd name="connsiteY10" fmla="*/ 4427101 h 4731418"/>
              <a:gd name="connsiteX11" fmla="*/ 45086 w 3710613"/>
              <a:gd name="connsiteY11" fmla="*/ 4427817 h 4731418"/>
              <a:gd name="connsiteX12" fmla="*/ 0 w 3710613"/>
              <a:gd name="connsiteY12" fmla="*/ 4382730 h 4731418"/>
              <a:gd name="connsiteX13" fmla="*/ 0 w 3710613"/>
              <a:gd name="connsiteY13" fmla="*/ 45086 h 4731418"/>
              <a:gd name="connsiteX14" fmla="*/ 45086 w 3710613"/>
              <a:gd name="connsiteY14" fmla="*/ 0 h 47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10613" h="4731418">
                <a:moveTo>
                  <a:pt x="45086" y="0"/>
                </a:moveTo>
                <a:lnTo>
                  <a:pt x="3665528" y="0"/>
                </a:lnTo>
                <a:cubicBezTo>
                  <a:pt x="3710613" y="0"/>
                  <a:pt x="3710613" y="45086"/>
                  <a:pt x="3710613" y="45086"/>
                </a:cubicBezTo>
                <a:lnTo>
                  <a:pt x="3710613" y="4382014"/>
                </a:lnTo>
                <a:cubicBezTo>
                  <a:pt x="3710613" y="4427101"/>
                  <a:pt x="3665528" y="4427101"/>
                  <a:pt x="3665528" y="4427101"/>
                </a:cubicBezTo>
                <a:lnTo>
                  <a:pt x="2149794" y="4427101"/>
                </a:lnTo>
                <a:cubicBezTo>
                  <a:pt x="2104709" y="4427101"/>
                  <a:pt x="2077515" y="4462883"/>
                  <a:pt x="2077515" y="4462883"/>
                </a:cubicBezTo>
                <a:lnTo>
                  <a:pt x="1882858" y="4715514"/>
                </a:lnTo>
                <a:cubicBezTo>
                  <a:pt x="1854949" y="4751298"/>
                  <a:pt x="1827754" y="4715514"/>
                  <a:pt x="1827754" y="4715514"/>
                </a:cubicBezTo>
                <a:lnTo>
                  <a:pt x="1633099" y="4462883"/>
                </a:lnTo>
                <a:cubicBezTo>
                  <a:pt x="1605905" y="4427101"/>
                  <a:pt x="1560819" y="4427101"/>
                  <a:pt x="1560819" y="4427101"/>
                </a:cubicBezTo>
                <a:lnTo>
                  <a:pt x="45086" y="4427817"/>
                </a:lnTo>
                <a:cubicBezTo>
                  <a:pt x="0" y="4427817"/>
                  <a:pt x="0" y="4382730"/>
                  <a:pt x="0" y="4382730"/>
                </a:cubicBezTo>
                <a:lnTo>
                  <a:pt x="0" y="45086"/>
                </a:lnTo>
                <a:cubicBezTo>
                  <a:pt x="0" y="0"/>
                  <a:pt x="45086" y="0"/>
                  <a:pt x="45086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ctr"/>
          </a:blipFill>
          <a:ln w="57150">
            <a:solidFill>
              <a:schemeClr val="tx2"/>
            </a:solidFill>
          </a:ln>
        </p:spPr>
        <p:txBody>
          <a:bodyPr wrap="square" lIns="80986" rIns="80986" bIns="2628000">
            <a:noAutofit/>
          </a:bodyPr>
          <a:lstStyle>
            <a:lvl1pPr>
              <a:defRPr sz="26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5E637838-BB6E-48E0-B54A-70F438F5D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8199" y="3827686"/>
            <a:ext cx="3323332" cy="1342465"/>
          </a:xfrm>
          <a:prstGeom prst="rect">
            <a:avLst/>
          </a:prstGeom>
        </p:spPr>
        <p:txBody>
          <a:bodyPr lIns="80986" rIns="80986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lt1"/>
                </a:solidFill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4" name="Plassholder for tekst 4">
            <a:extLst>
              <a:ext uri="{FF2B5EF4-FFF2-40B4-BE49-F238E27FC236}">
                <a16:creationId xmlns:a16="http://schemas.microsoft.com/office/drawing/2014/main" id="{5192C740-09CB-4639-8FD8-04EA864F9A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3720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079926" y="878316"/>
            <a:ext cx="4427688" cy="338476"/>
          </a:xfrm>
        </p:spPr>
        <p:txBody>
          <a:bodyPr/>
          <a:lstStyle>
            <a:lvl1pPr marL="0" marR="0" indent="0" algn="ctr" defTabSz="914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ctr" defTabSz="914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Klikk for å legge til en tittel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1079926" y="1769613"/>
            <a:ext cx="4427688" cy="379838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1" hasCustomPrompt="1"/>
          </p:nvPr>
        </p:nvSpPr>
        <p:spPr>
          <a:xfrm>
            <a:off x="6641536" y="838474"/>
            <a:ext cx="4427688" cy="430787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2200" b="1" baseline="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Klikk for å legge til en tittel</a:t>
            </a:r>
          </a:p>
        </p:txBody>
      </p:sp>
      <p:sp>
        <p:nvSpPr>
          <p:cNvPr id="12" name="Plassholder for innhold 2"/>
          <p:cNvSpPr>
            <a:spLocks noGrp="1"/>
          </p:cNvSpPr>
          <p:nvPr>
            <p:ph idx="12"/>
          </p:nvPr>
        </p:nvSpPr>
        <p:spPr>
          <a:xfrm>
            <a:off x="6641536" y="1769614"/>
            <a:ext cx="4427688" cy="379838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1FBD05D7-7008-4169-B0FE-8BB52FC94D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1" name="Plassholder for tekst 3">
            <a:extLst>
              <a:ext uri="{FF2B5EF4-FFF2-40B4-BE49-F238E27FC236}">
                <a16:creationId xmlns:a16="http://schemas.microsoft.com/office/drawing/2014/main" id="{B4C294B3-892D-43B5-A690-89BA8E4203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33728" y="1429103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EF7AE1FD-56FC-46E4-B025-F7B88D7815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2411" y="1429103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61018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/>
          <p:cNvSpPr>
            <a:spLocks noGrp="1"/>
          </p:cNvSpPr>
          <p:nvPr>
            <p:ph type="title"/>
          </p:nvPr>
        </p:nvSpPr>
        <p:spPr>
          <a:xfrm>
            <a:off x="6641536" y="1275579"/>
            <a:ext cx="4427688" cy="346159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8" name="Plassholder for innhold 2"/>
          <p:cNvSpPr>
            <a:spLocks noGrp="1"/>
          </p:cNvSpPr>
          <p:nvPr>
            <p:ph idx="10"/>
          </p:nvPr>
        </p:nvSpPr>
        <p:spPr>
          <a:xfrm>
            <a:off x="6641536" y="2173731"/>
            <a:ext cx="4427688" cy="3394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9" name="Plassholder for bilde 3"/>
          <p:cNvSpPr>
            <a:spLocks noGrp="1"/>
          </p:cNvSpPr>
          <p:nvPr>
            <p:ph type="pic" sz="quarter" idx="11" hasCustomPrompt="1"/>
          </p:nvPr>
        </p:nvSpPr>
        <p:spPr>
          <a:xfrm>
            <a:off x="998929" y="929419"/>
            <a:ext cx="4643674" cy="463857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Bruk knappen i menyen for å sette inn bilde</a:t>
            </a:r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D78D3FA4-1A01-4033-A555-C723F4B3DF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7" name="Plassholder for tekst 3">
            <a:extLst>
              <a:ext uri="{FF2B5EF4-FFF2-40B4-BE49-F238E27FC236}">
                <a16:creationId xmlns:a16="http://schemas.microsoft.com/office/drawing/2014/main" id="{6DF4A655-07A6-4033-AD9B-61EFD7158F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2411" y="1835386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21171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2"/>
          <p:cNvSpPr>
            <a:spLocks noGrp="1"/>
          </p:cNvSpPr>
          <p:nvPr>
            <p:ph type="body" sz="quarter" idx="12"/>
          </p:nvPr>
        </p:nvSpPr>
        <p:spPr>
          <a:xfrm>
            <a:off x="712749" y="880757"/>
            <a:ext cx="5143139" cy="4687241"/>
          </a:xfrm>
          <a:prstGeom prst="rect">
            <a:avLst/>
          </a:prstGeom>
          <a:solidFill>
            <a:srgbClr val="F1F1F1"/>
          </a:solidFill>
        </p:spPr>
        <p:txBody>
          <a:bodyPr lIns="273326" tIns="850349" rIns="273326">
            <a:normAutofit/>
          </a:bodyPr>
          <a:lstStyle>
            <a:lvl1pPr marL="202668" indent="-202668">
              <a:spcBef>
                <a:spcPts val="1350"/>
              </a:spcBef>
              <a:defRPr sz="1300">
                <a:solidFill>
                  <a:srgbClr val="4B392C"/>
                </a:solidFill>
              </a:defRPr>
            </a:lvl1pPr>
            <a:lvl2pPr>
              <a:spcBef>
                <a:spcPts val="1350"/>
              </a:spcBef>
              <a:defRPr sz="1300">
                <a:solidFill>
                  <a:srgbClr val="4B392C"/>
                </a:solidFill>
              </a:defRPr>
            </a:lvl2pPr>
            <a:lvl3pPr>
              <a:spcBef>
                <a:spcPts val="1350"/>
              </a:spcBef>
              <a:defRPr sz="1300">
                <a:solidFill>
                  <a:srgbClr val="4B392C"/>
                </a:solidFill>
              </a:defRPr>
            </a:lvl3pPr>
            <a:lvl4pPr>
              <a:spcBef>
                <a:spcPts val="1350"/>
              </a:spcBef>
              <a:defRPr sz="1300">
                <a:solidFill>
                  <a:srgbClr val="4B392C"/>
                </a:solidFill>
              </a:defRPr>
            </a:lvl4pPr>
            <a:lvl5pPr>
              <a:spcBef>
                <a:spcPts val="1350"/>
              </a:spcBef>
              <a:defRPr sz="1300">
                <a:solidFill>
                  <a:srgbClr val="4B392C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6641536" y="1275579"/>
            <a:ext cx="4427688" cy="346159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innhold 2"/>
          <p:cNvSpPr>
            <a:spLocks noGrp="1"/>
          </p:cNvSpPr>
          <p:nvPr>
            <p:ph idx="10"/>
          </p:nvPr>
        </p:nvSpPr>
        <p:spPr>
          <a:xfrm>
            <a:off x="6641536" y="2173731"/>
            <a:ext cx="4427688" cy="3394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1012542" y="1268266"/>
            <a:ext cx="4543503" cy="2923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300" b="1" baseline="0">
                <a:solidFill>
                  <a:srgbClr val="4B392C"/>
                </a:solidFill>
              </a:defRPr>
            </a:lvl1pPr>
          </a:lstStyle>
          <a:p>
            <a:pPr lvl="0"/>
            <a:r>
              <a:rPr lang="nb-NO" dirty="0"/>
              <a:t>Klikk for å skriv inn </a:t>
            </a:r>
            <a:r>
              <a:rPr lang="nb-NO" dirty="0" err="1"/>
              <a:t>faktabokstittel</a:t>
            </a:r>
            <a:endParaRPr lang="nb-NO" dirty="0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B0A354C6-565A-4812-A483-4D0681F870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C2DE2604-18B4-479A-AC61-2AF1C2CA73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2411" y="1835386"/>
            <a:ext cx="515414" cy="623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21690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 i mob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BB58C9C-424F-4965-844D-2EEEDED2B6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3558" y="704652"/>
            <a:ext cx="3286338" cy="526707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6641536" y="1275579"/>
            <a:ext cx="4427688" cy="346159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222318A4-E043-424C-8679-AD535DCFB3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68283" y="1152144"/>
            <a:ext cx="2268030" cy="403225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E8387FD-4D87-480A-84D8-2D24A5123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41536" y="2173731"/>
            <a:ext cx="4427688" cy="3394266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tekst 4">
            <a:extLst>
              <a:ext uri="{FF2B5EF4-FFF2-40B4-BE49-F238E27FC236}">
                <a16:creationId xmlns:a16="http://schemas.microsoft.com/office/drawing/2014/main" id="{9942770D-065A-4AA9-B9F6-0876FAD313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EE724C60-DC13-4B41-AD42-2450AA3938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2411" y="1835386"/>
            <a:ext cx="515414" cy="6234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25716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 i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98B03802-D40B-4E96-AF9E-772702A0E7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15475" y="1787674"/>
            <a:ext cx="6561051" cy="38055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878316"/>
            <a:ext cx="10972800" cy="338476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E2F834C6-B136-4DAD-A16F-8A138105A0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98376" y="1969684"/>
            <a:ext cx="5017903" cy="31155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F50934FC-C111-47F2-9DAB-8ACC50FF7D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2B3695DE-269E-4326-9220-DB3571F452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8293" y="1436192"/>
            <a:ext cx="515414" cy="6234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63250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/m bilde i laptop og mob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05B0A97-84BB-4C88-8DA6-854D967C10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15475" y="1787674"/>
            <a:ext cx="6561051" cy="38055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4" name="Plassholder for bilde 4">
            <a:extLst>
              <a:ext uri="{FF2B5EF4-FFF2-40B4-BE49-F238E27FC236}">
                <a16:creationId xmlns:a16="http://schemas.microsoft.com/office/drawing/2014/main" id="{16081507-9634-4A5C-BB32-A1185E8D5D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98376" y="1969684"/>
            <a:ext cx="5017903" cy="31155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BFE4D14-7128-452F-B084-DBDA745E56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40216" y="2093824"/>
            <a:ext cx="2539602" cy="407026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878316"/>
            <a:ext cx="10972800" cy="338476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2" name="Plassholder for bilde 4">
            <a:extLst>
              <a:ext uri="{FF2B5EF4-FFF2-40B4-BE49-F238E27FC236}">
                <a16:creationId xmlns:a16="http://schemas.microsoft.com/office/drawing/2014/main" id="{9482A59F-A7BC-4ADC-84C8-2F9E032C1A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51519" y="2440616"/>
            <a:ext cx="1752601" cy="310896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4602A5EC-ED1B-4B94-A467-356038B227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9" name="Plassholder for tekst 3">
            <a:extLst>
              <a:ext uri="{FF2B5EF4-FFF2-40B4-BE49-F238E27FC236}">
                <a16:creationId xmlns:a16="http://schemas.microsoft.com/office/drawing/2014/main" id="{1A8B13C0-EAA5-4078-B831-179CBFC74B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38293" y="1436192"/>
            <a:ext cx="515414" cy="62348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82497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4">
            <a:extLst>
              <a:ext uri="{FF2B5EF4-FFF2-40B4-BE49-F238E27FC236}">
                <a16:creationId xmlns:a16="http://schemas.microsoft.com/office/drawing/2014/main" id="{A3153ED4-9969-4E3D-9FDE-EA03D52486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4000" y="6023018"/>
            <a:ext cx="504000" cy="50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7355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1" y="870635"/>
            <a:ext cx="10972800" cy="346159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idx="1"/>
          </p:nvPr>
        </p:nvSpPr>
        <p:spPr>
          <a:xfrm>
            <a:off x="609496" y="1599829"/>
            <a:ext cx="10973011" cy="4526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6" name="Bilde 5" hidden="1">
            <a:extLst>
              <a:ext uri="{FF2B5EF4-FFF2-40B4-BE49-F238E27FC236}">
                <a16:creationId xmlns:a16="http://schemas.microsoft.com/office/drawing/2014/main" id="{94FF9153-C910-4E79-96BA-EBA6440CE9DC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00" y="6023018"/>
            <a:ext cx="504000" cy="504000"/>
          </a:xfrm>
          <a:prstGeom prst="rect">
            <a:avLst/>
          </a:prstGeom>
        </p:spPr>
      </p:pic>
      <p:pic>
        <p:nvPicPr>
          <p:cNvPr id="5" name="Bilde 4" hidden="1">
            <a:extLst>
              <a:ext uri="{FF2B5EF4-FFF2-40B4-BE49-F238E27FC236}">
                <a16:creationId xmlns:a16="http://schemas.microsoft.com/office/drawing/2014/main" id="{C97296A2-2ABA-4DA4-B369-B2C1CF7DA094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894" y="1417310"/>
            <a:ext cx="540212" cy="9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39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50" r:id="rId5"/>
    <p:sldLayoutId id="2147483666" r:id="rId6"/>
    <p:sldLayoutId id="2147483660" r:id="rId7"/>
    <p:sldLayoutId id="2147483651" r:id="rId8"/>
    <p:sldLayoutId id="2147483664" r:id="rId9"/>
    <p:sldLayoutId id="2147483692" r:id="rId10"/>
    <p:sldLayoutId id="2147483652" r:id="rId11"/>
    <p:sldLayoutId id="2147483658" r:id="rId12"/>
    <p:sldLayoutId id="2147483659" r:id="rId13"/>
    <p:sldLayoutId id="2147483669" r:id="rId14"/>
    <p:sldLayoutId id="2147483670" r:id="rId15"/>
    <p:sldLayoutId id="2147483671" r:id="rId16"/>
    <p:sldLayoutId id="2147483654" r:id="rId17"/>
  </p:sldLayoutIdLst>
  <p:txStyles>
    <p:titleStyle>
      <a:lvl1pPr algn="ctr" defTabSz="914403" rtl="0" eaLnBrk="1" latinLnBrk="0" hangingPunct="1">
        <a:spcBef>
          <a:spcPct val="0"/>
        </a:spcBef>
        <a:buNone/>
        <a:defRPr sz="2200" b="1" kern="1200">
          <a:solidFill>
            <a:srgbClr val="4B392C"/>
          </a:solidFill>
          <a:latin typeface="+mj-lt"/>
          <a:ea typeface="+mj-ea"/>
          <a:cs typeface="+mj-cs"/>
        </a:defRPr>
      </a:lvl1pPr>
    </p:titleStyle>
    <p:bodyStyle>
      <a:lvl1pPr marL="249094" indent="-249094" algn="l" defTabSz="914403" rtl="0" eaLnBrk="1" latinLnBrk="0" hangingPunct="1">
        <a:spcBef>
          <a:spcPts val="0"/>
        </a:spcBef>
        <a:buFont typeface="Arial" pitchFamily="34" charset="0"/>
        <a:buChar char="–"/>
        <a:defRPr sz="1700" kern="1200">
          <a:solidFill>
            <a:srgbClr val="4B392C"/>
          </a:solidFill>
          <a:latin typeface="+mn-lt"/>
          <a:ea typeface="+mn-ea"/>
          <a:cs typeface="+mn-cs"/>
        </a:defRPr>
      </a:lvl1pPr>
      <a:lvl2pPr marL="447675" indent="-200025" algn="l" defTabSz="914403" rtl="0" eaLnBrk="1" latinLnBrk="0" hangingPunct="1">
        <a:spcBef>
          <a:spcPts val="0"/>
        </a:spcBef>
        <a:buFont typeface="Arial" pitchFamily="34" charset="0"/>
        <a:buChar char="•"/>
        <a:defRPr sz="1500" kern="1200">
          <a:solidFill>
            <a:srgbClr val="4B392C"/>
          </a:solidFill>
          <a:latin typeface="+mn-lt"/>
          <a:ea typeface="+mn-ea"/>
          <a:cs typeface="+mn-cs"/>
        </a:defRPr>
      </a:lvl2pPr>
      <a:lvl3pPr marL="590550" indent="-152400" algn="l" defTabSz="914403" rtl="0" eaLnBrk="1" latinLnBrk="0" hangingPunct="1">
        <a:spcBef>
          <a:spcPts val="0"/>
        </a:spcBef>
        <a:buFont typeface="Arial" pitchFamily="34" charset="0"/>
        <a:buChar char="•"/>
        <a:defRPr sz="1300" kern="1200">
          <a:solidFill>
            <a:srgbClr val="4B392C"/>
          </a:solidFill>
          <a:latin typeface="+mn-lt"/>
          <a:ea typeface="+mn-ea"/>
          <a:cs typeface="+mn-cs"/>
        </a:defRPr>
      </a:lvl3pPr>
      <a:lvl4pPr marL="809625" indent="-200025" algn="l" defTabSz="914403" rtl="0" eaLnBrk="1" latinLnBrk="0" hangingPunct="1">
        <a:spcBef>
          <a:spcPts val="0"/>
        </a:spcBef>
        <a:buFont typeface="Arial" pitchFamily="34" charset="0"/>
        <a:buChar char="–"/>
        <a:defRPr sz="1100" kern="1200">
          <a:solidFill>
            <a:srgbClr val="4B392C"/>
          </a:solidFill>
          <a:latin typeface="+mn-lt"/>
          <a:ea typeface="+mn-ea"/>
          <a:cs typeface="+mn-cs"/>
        </a:defRPr>
      </a:lvl4pPr>
      <a:lvl5pPr marL="990600" indent="-180975" algn="l" defTabSz="914403" rtl="0" eaLnBrk="1" latinLnBrk="0" hangingPunct="1">
        <a:spcBef>
          <a:spcPts val="0"/>
        </a:spcBef>
        <a:buFont typeface="Arial" pitchFamily="34" charset="0"/>
        <a:buChar char="»"/>
        <a:defRPr sz="1100" kern="1200">
          <a:solidFill>
            <a:srgbClr val="4B392C"/>
          </a:solidFill>
          <a:latin typeface="+mn-lt"/>
          <a:ea typeface="+mn-ea"/>
          <a:cs typeface="+mn-cs"/>
        </a:defRPr>
      </a:lvl5pPr>
      <a:lvl6pPr marL="2514609" indent="-228601" algn="l" defTabSz="91440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0" indent="-228601" algn="l" defTabSz="91440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2" indent="-228601" algn="l" defTabSz="91440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3" indent="-228601" algn="l" defTabSz="91440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3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5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6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8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9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11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3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1" y="870635"/>
            <a:ext cx="10972800" cy="346159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idx="1"/>
          </p:nvPr>
        </p:nvSpPr>
        <p:spPr>
          <a:xfrm>
            <a:off x="609496" y="1599829"/>
            <a:ext cx="10973011" cy="4526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6" name="Bilde 5" hidden="1">
            <a:extLst>
              <a:ext uri="{FF2B5EF4-FFF2-40B4-BE49-F238E27FC236}">
                <a16:creationId xmlns:a16="http://schemas.microsoft.com/office/drawing/2014/main" id="{33B06D0A-4CA0-4908-A9D8-009D96487571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00" y="6023018"/>
            <a:ext cx="504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6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95" r:id="rId4"/>
    <p:sldLayoutId id="2147483676" r:id="rId5"/>
    <p:sldLayoutId id="2147483677" r:id="rId6"/>
    <p:sldLayoutId id="2147483696" r:id="rId7"/>
    <p:sldLayoutId id="2147483678" r:id="rId8"/>
    <p:sldLayoutId id="2147483698" r:id="rId9"/>
    <p:sldLayoutId id="2147483694" r:id="rId10"/>
    <p:sldLayoutId id="2147483680" r:id="rId11"/>
    <p:sldLayoutId id="2147483681" r:id="rId12"/>
    <p:sldLayoutId id="2147483693" r:id="rId13"/>
    <p:sldLayoutId id="2147483697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</p:sldLayoutIdLst>
  <p:txStyles>
    <p:titleStyle>
      <a:lvl1pPr algn="ctr" defTabSz="914403" rtl="0" eaLnBrk="1" latinLnBrk="0" hangingPunct="1">
        <a:spcBef>
          <a:spcPct val="0"/>
        </a:spcBef>
        <a:buNone/>
        <a:defRPr sz="2200" b="1" kern="1200">
          <a:solidFill>
            <a:schemeClr val="lt1"/>
          </a:solidFill>
          <a:latin typeface="+mj-lt"/>
          <a:ea typeface="+mj-ea"/>
          <a:cs typeface="+mj-cs"/>
        </a:defRPr>
      </a:lvl1pPr>
    </p:titleStyle>
    <p:bodyStyle>
      <a:lvl1pPr marL="249094" indent="-249094" algn="l" defTabSz="914403" rtl="0" eaLnBrk="1" latinLnBrk="0" hangingPunct="1">
        <a:spcBef>
          <a:spcPts val="0"/>
        </a:spcBef>
        <a:buFont typeface="Arial" pitchFamily="34" charset="0"/>
        <a:buChar char="–"/>
        <a:defRPr sz="1700" kern="1200">
          <a:solidFill>
            <a:schemeClr val="lt1"/>
          </a:solidFill>
          <a:latin typeface="+mn-lt"/>
          <a:ea typeface="+mn-ea"/>
          <a:cs typeface="+mn-cs"/>
        </a:defRPr>
      </a:lvl1pPr>
      <a:lvl2pPr marL="447675" indent="-200025" algn="l" defTabSz="914403" rtl="0" eaLnBrk="1" latinLnBrk="0" hangingPunct="1">
        <a:spcBef>
          <a:spcPts val="0"/>
        </a:spcBef>
        <a:buFont typeface="Arial" pitchFamily="34" charset="0"/>
        <a:buChar char="•"/>
        <a:defRPr sz="1500" kern="1200">
          <a:solidFill>
            <a:schemeClr val="lt1"/>
          </a:solidFill>
          <a:latin typeface="+mn-lt"/>
          <a:ea typeface="+mn-ea"/>
          <a:cs typeface="+mn-cs"/>
        </a:defRPr>
      </a:lvl2pPr>
      <a:lvl3pPr marL="590550" indent="-152400" algn="l" defTabSz="914403" rtl="0" eaLnBrk="1" latinLnBrk="0" hangingPunct="1">
        <a:spcBef>
          <a:spcPts val="0"/>
        </a:spcBef>
        <a:buFont typeface="Arial" pitchFamily="34" charset="0"/>
        <a:buChar char="•"/>
        <a:defRPr sz="1300" kern="1200">
          <a:solidFill>
            <a:schemeClr val="lt1"/>
          </a:solidFill>
          <a:latin typeface="+mn-lt"/>
          <a:ea typeface="+mn-ea"/>
          <a:cs typeface="+mn-cs"/>
        </a:defRPr>
      </a:lvl3pPr>
      <a:lvl4pPr marL="809625" indent="-200025" algn="l" defTabSz="914403" rtl="0" eaLnBrk="1" latinLnBrk="0" hangingPunct="1">
        <a:spcBef>
          <a:spcPts val="0"/>
        </a:spcBef>
        <a:buFont typeface="Arial" pitchFamily="34" charset="0"/>
        <a:buChar char="–"/>
        <a:defRPr sz="1100" kern="1200">
          <a:solidFill>
            <a:schemeClr val="lt1"/>
          </a:solidFill>
          <a:latin typeface="+mn-lt"/>
          <a:ea typeface="+mn-ea"/>
          <a:cs typeface="+mn-cs"/>
        </a:defRPr>
      </a:lvl4pPr>
      <a:lvl5pPr marL="990600" indent="-180975" algn="l" defTabSz="914403" rtl="0" eaLnBrk="1" latinLnBrk="0" hangingPunct="1">
        <a:spcBef>
          <a:spcPts val="0"/>
        </a:spcBef>
        <a:buFont typeface="Arial" pitchFamily="34" charset="0"/>
        <a:buChar char="»"/>
        <a:defRPr sz="1100" kern="1200">
          <a:solidFill>
            <a:schemeClr val="lt1"/>
          </a:solidFill>
          <a:latin typeface="+mn-lt"/>
          <a:ea typeface="+mn-ea"/>
          <a:cs typeface="+mn-cs"/>
        </a:defRPr>
      </a:lvl5pPr>
      <a:lvl6pPr marL="2514609" indent="-228601" algn="l" defTabSz="91440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0" indent="-228601" algn="l" defTabSz="91440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2" indent="-228601" algn="l" defTabSz="91440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3" indent="-228601" algn="l" defTabSz="91440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3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5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6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8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9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11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3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20.jp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4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freepngimg.com/png/6099-handshake-png-hands-image-downloa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illustrations/thumbs-up-smiley-face-emoji-happy-400757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C367307-BFB0-34DE-8260-4AFFEEB873E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9040" b="16334"/>
          <a:stretch>
            <a:fillRect/>
          </a:stretch>
        </p:blipFill>
        <p:spPr>
          <a:xfrm>
            <a:off x="3279833" y="3140968"/>
            <a:ext cx="3025057" cy="2376264"/>
          </a:xfrm>
          <a:prstGeom prst="rect">
            <a:avLst/>
          </a:prstGeom>
          <a:noFill/>
        </p:spPr>
      </p:pic>
      <p:sp>
        <p:nvSpPr>
          <p:cNvPr id="37" name="Title 2">
            <a:extLst>
              <a:ext uri="{FF2B5EF4-FFF2-40B4-BE49-F238E27FC236}">
                <a16:creationId xmlns:a16="http://schemas.microsoft.com/office/drawing/2014/main" id="{B2DBB7DB-CBD5-A110-97FF-193332F9CA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56240" y="529193"/>
            <a:ext cx="3067393" cy="5871621"/>
          </a:xfrm>
        </p:spPr>
        <p:txBody>
          <a:bodyPr/>
          <a:lstStyle/>
          <a:p>
            <a:r>
              <a:rPr lang="en-US" sz="4400" dirty="0"/>
              <a:t>Dette er RV13</a:t>
            </a:r>
          </a:p>
        </p:txBody>
      </p:sp>
      <p:sp>
        <p:nvSpPr>
          <p:cNvPr id="39" name="Subtitle 3">
            <a:extLst>
              <a:ext uri="{FF2B5EF4-FFF2-40B4-BE49-F238E27FC236}">
                <a16:creationId xmlns:a16="http://schemas.microsoft.com/office/drawing/2014/main" id="{7F173D35-9E2D-8C1D-2398-31320EB60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5420" y="3861048"/>
            <a:ext cx="2809032" cy="1342465"/>
          </a:xfrm>
        </p:spPr>
        <p:txBody>
          <a:bodyPr>
            <a:normAutofit/>
          </a:bodyPr>
          <a:lstStyle/>
          <a:p>
            <a:r>
              <a:rPr lang="en-US" dirty="0"/>
              <a:t>NAF </a:t>
            </a:r>
            <a:r>
              <a:rPr lang="en-US" dirty="0" err="1"/>
              <a:t>avd.Stavanger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Omegn</a:t>
            </a:r>
            <a:endParaRPr lang="en-US" dirty="0"/>
          </a:p>
        </p:txBody>
      </p:sp>
      <p:pic>
        <p:nvPicPr>
          <p:cNvPr id="3" name="Bilde 2" descr="Et bilde som inneholder tekst, tegning, båt, clip art&#10;&#10;KI-generert innhold kan være feil.">
            <a:extLst>
              <a:ext uri="{FF2B5EF4-FFF2-40B4-BE49-F238E27FC236}">
                <a16:creationId xmlns:a16="http://schemas.microsoft.com/office/drawing/2014/main" id="{418C5526-E7E5-9802-6620-79220A1B70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8" b="17424"/>
          <a:stretch>
            <a:fillRect/>
          </a:stretch>
        </p:blipFill>
        <p:spPr>
          <a:xfrm>
            <a:off x="0" y="-27384"/>
            <a:ext cx="7752184" cy="6984776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980496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052D9-1C09-58A0-F2D2-06101D438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36C136-2830-5002-D97F-83DAF07E0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1474619"/>
            <a:ext cx="4032448" cy="4493538"/>
          </a:xfrm>
        </p:spPr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 Kom inn til oss som sak via </a:t>
            </a:r>
            <a:br>
              <a:rPr lang="nb-NO" dirty="0"/>
            </a:br>
            <a:r>
              <a:rPr lang="nb-NO" sz="3600" dirty="0"/>
              <a:t>«Hjerte i Halsen»</a:t>
            </a:r>
            <a:br>
              <a:rPr lang="nb-NO" sz="3600" dirty="0"/>
            </a:br>
            <a:r>
              <a:rPr lang="nb-NO" sz="3600" dirty="0"/>
              <a:t> </a:t>
            </a:r>
            <a:r>
              <a:rPr lang="nb-NO" dirty="0"/>
              <a:t>i 2019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AA82CC-2839-6C5B-0C0D-4FC0C3577E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84DD5BD-DB4E-43EA-4F47-AEC7E4E8BC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39" r="44826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28765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03FDBA2-BAA5-40BF-AD9E-97DA2433C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375" y="384339"/>
            <a:ext cx="7028191" cy="492443"/>
          </a:xfrm>
        </p:spPr>
        <p:txBody>
          <a:bodyPr/>
          <a:lstStyle/>
          <a:p>
            <a:pPr algn="l"/>
            <a:r>
              <a:rPr lang="nb-NO" sz="3200" dirty="0"/>
              <a:t>Hvorfor RV13?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14EFED8-337D-5EDF-80F9-D8F5240F3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5" y="1417707"/>
            <a:ext cx="5132907" cy="3826084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1EB8A43-6D9D-4188-A02C-A6CCACBC1E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0586" y="1052736"/>
            <a:ext cx="515414" cy="62348"/>
          </a:xfrm>
        </p:spPr>
        <p:txBody>
          <a:bodyPr>
            <a:normAutofit fontScale="25000" lnSpcReduction="20000"/>
          </a:bodyPr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A2B84F2-0172-4747-ADE1-8FAA6B6FE9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Undertittel 4">
            <a:extLst>
              <a:ext uri="{FF2B5EF4-FFF2-40B4-BE49-F238E27FC236}">
                <a16:creationId xmlns:a16="http://schemas.microsoft.com/office/drawing/2014/main" id="{84D46B43-B278-4A10-D70A-AB921147D4B5}"/>
              </a:ext>
            </a:extLst>
          </p:cNvPr>
          <p:cNvSpPr txBox="1">
            <a:spLocks/>
          </p:cNvSpPr>
          <p:nvPr/>
        </p:nvSpPr>
        <p:spPr>
          <a:xfrm>
            <a:off x="6960096" y="1446440"/>
            <a:ext cx="3888432" cy="4451882"/>
          </a:xfrm>
          <a:prstGeom prst="rect">
            <a:avLst/>
          </a:prstGeom>
        </p:spPr>
        <p:txBody>
          <a:bodyPr vert="horz" lIns="80986" tIns="45720" rIns="80986" bIns="45720" rtlCol="0">
            <a:normAutofit/>
          </a:bodyPr>
          <a:lstStyle>
            <a:lvl1pPr marL="0" indent="0" algn="ctr" defTabSz="914403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rgbClr val="4B392C"/>
                </a:solidFill>
                <a:latin typeface="+mn-lt"/>
                <a:ea typeface="+mn-ea"/>
                <a:cs typeface="+mn-cs"/>
              </a:defRPr>
            </a:lvl1pPr>
            <a:lvl2pPr marL="457201" indent="0" algn="ctr" defTabSz="914403" rtl="0" eaLnBrk="1" latinLnBrk="0" hangingPunct="1">
              <a:spcBef>
                <a:spcPts val="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3" indent="0" algn="ctr" defTabSz="914403" rtl="0" eaLnBrk="1" latinLnBrk="0" hangingPunct="1">
              <a:spcBef>
                <a:spcPts val="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5" indent="0" algn="ctr" defTabSz="914403" rtl="0" eaLnBrk="1" latinLnBrk="0" hangingPunct="1">
              <a:spcBef>
                <a:spcPts val="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6" indent="0" algn="ctr" defTabSz="914403" rtl="0" eaLnBrk="1" latinLnBrk="0" hangingPunct="1">
              <a:spcBef>
                <a:spcPts val="0"/>
              </a:spcBef>
              <a:buFont typeface="Arial" pitchFamily="34" charset="0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8" indent="0" algn="ctr" defTabSz="914403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9" indent="0" algn="ctr" defTabSz="914403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11" indent="0" algn="ctr" defTabSz="914403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13" indent="0" algn="ctr" defTabSz="914403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b-NO" dirty="0"/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Ønske om fokus på tunnel i </a:t>
            </a:r>
            <a:r>
              <a:rPr lang="nb-NO" dirty="0" err="1"/>
              <a:t>Rødsliane</a:t>
            </a:r>
            <a:r>
              <a:rPr lang="nb-NO" dirty="0"/>
              <a:t>.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Ras snitt: 1gang/</a:t>
            </a:r>
            <a:r>
              <a:rPr lang="nb-NO" dirty="0" err="1"/>
              <a:t>mnd</a:t>
            </a:r>
            <a:endParaRPr lang="nb-NO" dirty="0"/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En av Norges farligste vei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53B9D1E-C3D8-B1BC-4731-80C99768EFAD}"/>
              </a:ext>
            </a:extLst>
          </p:cNvPr>
          <p:cNvSpPr txBox="1"/>
          <p:nvPr/>
        </p:nvSpPr>
        <p:spPr>
          <a:xfrm>
            <a:off x="479375" y="5517232"/>
            <a:ext cx="1944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i="1" dirty="0"/>
              <a:t>Kilde: Suldalsposten</a:t>
            </a:r>
          </a:p>
        </p:txBody>
      </p:sp>
    </p:spTree>
    <p:extLst>
      <p:ext uri="{BB962C8B-B14F-4D97-AF65-F5344CB8AC3E}">
        <p14:creationId xmlns:p14="http://schemas.microsoft.com/office/powerpoint/2010/main" val="272549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D12412-59BE-4E71-A5C4-D9EF603CB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546" y="1041122"/>
            <a:ext cx="4427688" cy="492443"/>
          </a:xfrm>
        </p:spPr>
        <p:txBody>
          <a:bodyPr/>
          <a:lstStyle/>
          <a:p>
            <a:r>
              <a:rPr lang="nb-NO" sz="3200" dirty="0"/>
              <a:t>Politisk komité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4E64E4-9A28-4B0F-9593-301E88A05D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96882" y="2188154"/>
            <a:ext cx="4611686" cy="38348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b-NO" sz="2800" dirty="0"/>
              <a:t>Intern samferdselsplan med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sz="2800" dirty="0"/>
              <a:t>3 hoved samferdselsveier: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/>
              <a:t>Rv13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/>
              <a:t>E39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/>
              <a:t>E134.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sz="2800" dirty="0"/>
              <a:t>Alle disse 3 veiene har forbindelse med hverandre.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D53A9FB-B3C8-0D59-DB5D-EF186B92718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-1375" t="31" b="-405"/>
          <a:stretch>
            <a:fillRect/>
          </a:stretch>
        </p:blipFill>
        <p:spPr>
          <a:xfrm>
            <a:off x="-96688" y="-12467"/>
            <a:ext cx="5663952" cy="6897385"/>
          </a:xfrm>
          <a:prstGeom prst="rect">
            <a:avLst/>
          </a:prstGeom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46AEC246-36E9-4A4A-B913-6100B70419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335A479-6D0D-4CC8-90EF-B1A170A16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3024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5F77B-940A-98D7-EBCD-2B503C09E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E6C5C-4C1A-D300-1D14-2B48E7B1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546" y="548680"/>
            <a:ext cx="4427688" cy="984885"/>
          </a:xfrm>
        </p:spPr>
        <p:txBody>
          <a:bodyPr/>
          <a:lstStyle/>
          <a:p>
            <a:r>
              <a:rPr lang="nb-NO" sz="3200" dirty="0"/>
              <a:t>RV13 - Hvordan skal vi jobbe?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EF7033-2D4F-76E3-B825-D78637E5874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96882" y="2188155"/>
            <a:ext cx="4427688" cy="339426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SzPct val="130000"/>
              <a:buFont typeface="Arial" panose="020B0604020202020204" pitchFamily="34" charset="0"/>
              <a:buChar char="•"/>
            </a:pPr>
            <a:r>
              <a:rPr lang="nb-NO" sz="2800" dirty="0"/>
              <a:t>Hvorfor?</a:t>
            </a:r>
          </a:p>
          <a:p>
            <a:pPr>
              <a:lnSpc>
                <a:spcPct val="150000"/>
              </a:lnSpc>
              <a:buSzPct val="130000"/>
              <a:buFont typeface="Arial" panose="020B0604020202020204" pitchFamily="34" charset="0"/>
              <a:buChar char="•"/>
            </a:pPr>
            <a:r>
              <a:rPr lang="nb-NO" sz="2800" dirty="0"/>
              <a:t>Hvordan?</a:t>
            </a:r>
          </a:p>
          <a:p>
            <a:pPr>
              <a:lnSpc>
                <a:spcPct val="150000"/>
              </a:lnSpc>
              <a:buSzPct val="130000"/>
              <a:buFont typeface="Arial" panose="020B0604020202020204" pitchFamily="34" charset="0"/>
              <a:buChar char="•"/>
            </a:pPr>
            <a:r>
              <a:rPr lang="nb-NO" sz="2800" dirty="0"/>
              <a:t>Hva skal vi gjøre?</a:t>
            </a:r>
          </a:p>
          <a:p>
            <a:pPr>
              <a:lnSpc>
                <a:spcPct val="150000"/>
              </a:lnSpc>
              <a:buSzPct val="130000"/>
              <a:buFont typeface="Arial" panose="020B0604020202020204" pitchFamily="34" charset="0"/>
              <a:buChar char="•"/>
            </a:pPr>
            <a:r>
              <a:rPr lang="nb-NO" sz="2800" dirty="0"/>
              <a:t>Mål</a:t>
            </a:r>
          </a:p>
          <a:p>
            <a:pPr>
              <a:lnSpc>
                <a:spcPct val="150000"/>
              </a:lnSpc>
              <a:buSzPct val="130000"/>
              <a:buFont typeface="Arial" panose="020B0604020202020204" pitchFamily="34" charset="0"/>
              <a:buChar char="•"/>
            </a:pPr>
            <a:r>
              <a:rPr lang="nb-NO" sz="2800" dirty="0"/>
              <a:t>Samarbeidspartnere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748B7234-3D2B-D17B-866D-FEE4A685563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-1375" t="31" b="-405"/>
          <a:stretch>
            <a:fillRect/>
          </a:stretch>
        </p:blipFill>
        <p:spPr>
          <a:xfrm>
            <a:off x="-96688" y="-12467"/>
            <a:ext cx="5663952" cy="6897385"/>
          </a:xfrm>
          <a:prstGeom prst="rect">
            <a:avLst/>
          </a:prstGeom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247CF7F2-67DE-44B8-76B6-7EFB1617E9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7C5B24C-2373-A4C2-72DF-3713EEC985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1112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B157CB-5885-D9BB-8006-BC2CC45BA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195" y="1995947"/>
            <a:ext cx="2988350" cy="2215991"/>
          </a:xfrm>
        </p:spPr>
        <p:txBody>
          <a:bodyPr/>
          <a:lstStyle/>
          <a:p>
            <a:pPr algn="l"/>
            <a:r>
              <a:rPr lang="nb-NO" sz="2400" dirty="0"/>
              <a:t>Mulige samarbeidspartnere</a:t>
            </a:r>
            <a:br>
              <a:rPr lang="nb-NO" sz="2400" dirty="0"/>
            </a:br>
            <a:br>
              <a:rPr lang="nb-NO" sz="2400" dirty="0"/>
            </a:br>
            <a:br>
              <a:rPr lang="nb-NO" sz="2400" dirty="0"/>
            </a:br>
            <a:r>
              <a:rPr lang="nb-NO" sz="2400" dirty="0"/>
              <a:t>Identifisering og fokus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243C39-90B2-96CC-CB3E-9F52846E65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E47D859-776D-5B55-6B08-0F59E17791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2636963"/>
              </p:ext>
            </p:extLst>
          </p:nvPr>
        </p:nvGraphicFramePr>
        <p:xfrm>
          <a:off x="3786880" y="188640"/>
          <a:ext cx="812800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Ellipse 5">
            <a:extLst>
              <a:ext uri="{FF2B5EF4-FFF2-40B4-BE49-F238E27FC236}">
                <a16:creationId xmlns:a16="http://schemas.microsoft.com/office/drawing/2014/main" id="{BCEC32A1-B6F5-8109-7469-658F203C8928}"/>
              </a:ext>
            </a:extLst>
          </p:cNvPr>
          <p:cNvSpPr/>
          <p:nvPr/>
        </p:nvSpPr>
        <p:spPr>
          <a:xfrm>
            <a:off x="8879908" y="1017568"/>
            <a:ext cx="1434695" cy="6832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635072E-4B5D-AF8E-AC79-E71C5DF589A0}"/>
              </a:ext>
            </a:extLst>
          </p:cNvPr>
          <p:cNvSpPr/>
          <p:nvPr/>
        </p:nvSpPr>
        <p:spPr>
          <a:xfrm>
            <a:off x="9418318" y="1833399"/>
            <a:ext cx="1502218" cy="7274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35DE686-66FD-9217-E424-D6621D669CD7}"/>
              </a:ext>
            </a:extLst>
          </p:cNvPr>
          <p:cNvSpPr/>
          <p:nvPr/>
        </p:nvSpPr>
        <p:spPr>
          <a:xfrm>
            <a:off x="8405930" y="404664"/>
            <a:ext cx="714406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8EDABCF-A0E4-2823-5C83-A33A84CEFA58}"/>
              </a:ext>
            </a:extLst>
          </p:cNvPr>
          <p:cNvSpPr/>
          <p:nvPr/>
        </p:nvSpPr>
        <p:spPr>
          <a:xfrm>
            <a:off x="7273245" y="260648"/>
            <a:ext cx="1055004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D156240-47FD-6C65-360B-8BD38958659A}"/>
              </a:ext>
            </a:extLst>
          </p:cNvPr>
          <p:cNvSpPr/>
          <p:nvPr/>
        </p:nvSpPr>
        <p:spPr>
          <a:xfrm>
            <a:off x="4602065" y="3766728"/>
            <a:ext cx="1637951" cy="7766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5D322B1-95E1-7031-CDD6-5CA78784D2E5}"/>
              </a:ext>
            </a:extLst>
          </p:cNvPr>
          <p:cNvSpPr/>
          <p:nvPr/>
        </p:nvSpPr>
        <p:spPr>
          <a:xfrm>
            <a:off x="4883928" y="4589671"/>
            <a:ext cx="1512168" cy="7388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EC7BB06-8D0F-5F4C-74A7-0D4E1DAD7B95}"/>
              </a:ext>
            </a:extLst>
          </p:cNvPr>
          <p:cNvSpPr/>
          <p:nvPr/>
        </p:nvSpPr>
        <p:spPr>
          <a:xfrm>
            <a:off x="5951984" y="5175930"/>
            <a:ext cx="1728192" cy="7388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F7C0AC1-DD49-9A47-F547-56FE971E1BBF}"/>
              </a:ext>
            </a:extLst>
          </p:cNvPr>
          <p:cNvSpPr/>
          <p:nvPr/>
        </p:nvSpPr>
        <p:spPr>
          <a:xfrm>
            <a:off x="6235094" y="476672"/>
            <a:ext cx="925244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AAAD8FB-48F9-7EB2-1C84-0BB14174FB80}"/>
              </a:ext>
            </a:extLst>
          </p:cNvPr>
          <p:cNvSpPr/>
          <p:nvPr/>
        </p:nvSpPr>
        <p:spPr>
          <a:xfrm>
            <a:off x="4730511" y="1135784"/>
            <a:ext cx="770444" cy="720080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840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A7EC68-01C0-B3B6-3AF6-89E947DA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482267"/>
            <a:ext cx="10441160" cy="492443"/>
          </a:xfrm>
        </p:spPr>
        <p:txBody>
          <a:bodyPr/>
          <a:lstStyle/>
          <a:p>
            <a:r>
              <a:rPr lang="nb-NO" sz="3200" dirty="0"/>
              <a:t>Tidslinjen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A2CAB2A-BBB4-E3FC-178A-BC10B4D1F4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3821F2E-596E-C6EE-7EFD-3DAD95ED51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1720346"/>
              </p:ext>
            </p:extLst>
          </p:nvPr>
        </p:nvGraphicFramePr>
        <p:xfrm>
          <a:off x="695400" y="1124744"/>
          <a:ext cx="11313640" cy="1989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8DA6B38-0521-7C69-9A5F-15A2643511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9283762"/>
              </p:ext>
            </p:extLst>
          </p:nvPr>
        </p:nvGraphicFramePr>
        <p:xfrm>
          <a:off x="847800" y="3599987"/>
          <a:ext cx="11161240" cy="1989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46577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74ED4-9178-A5FE-D1DB-D38363A03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A435C54-70FF-1C94-7F39-BC303675A1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44001" y="6023018"/>
            <a:ext cx="236374" cy="252000"/>
          </a:xfrm>
        </p:spPr>
        <p:txBody>
          <a:bodyPr/>
          <a:lstStyle/>
          <a:p>
            <a:endParaRPr lang="nb-NO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EF530EC-B2C0-F954-41CB-15767B9578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1731172"/>
              </p:ext>
            </p:extLst>
          </p:nvPr>
        </p:nvGraphicFramePr>
        <p:xfrm>
          <a:off x="479376" y="188640"/>
          <a:ext cx="3812000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Bilde 3" descr="Et bilde som inneholder person, klær, utendørs, sko&#10;&#10;KI-generert innhold kan være feil.">
            <a:extLst>
              <a:ext uri="{FF2B5EF4-FFF2-40B4-BE49-F238E27FC236}">
                <a16:creationId xmlns:a16="http://schemas.microsoft.com/office/drawing/2014/main" id="{8AEF5047-E640-B024-7AF3-19ADABCEB1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204" y="3619730"/>
            <a:ext cx="3817038" cy="2709333"/>
          </a:xfrm>
          <a:prstGeom prst="rect">
            <a:avLst/>
          </a:prstGeom>
        </p:spPr>
      </p:pic>
      <p:pic>
        <p:nvPicPr>
          <p:cNvPr id="2" name="Bilde 1" descr="Et bilde som inneholder tekst, kjøretøy, Landkjøretøy, utendørs&#10;&#10;KI-generert innhold kan være feil.">
            <a:extLst>
              <a:ext uri="{FF2B5EF4-FFF2-40B4-BE49-F238E27FC236}">
                <a16:creationId xmlns:a16="http://schemas.microsoft.com/office/drawing/2014/main" id="{67646066-EC0D-611F-0BE8-0BC1630273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-71633"/>
            <a:ext cx="5007008" cy="3229877"/>
          </a:xfrm>
          <a:prstGeom prst="rect">
            <a:avLst/>
          </a:prstGeom>
        </p:spPr>
      </p:pic>
      <p:pic>
        <p:nvPicPr>
          <p:cNvPr id="5" name="Bilde 4" descr="Et bilde som inneholder utendørs, kjøretøy, person, klær&#10;&#10;KI-generert innhold kan være feil.">
            <a:extLst>
              <a:ext uri="{FF2B5EF4-FFF2-40B4-BE49-F238E27FC236}">
                <a16:creationId xmlns:a16="http://schemas.microsoft.com/office/drawing/2014/main" id="{3E1D6E8F-2B17-15AF-47A8-7F20089AF7D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204" y="414428"/>
            <a:ext cx="3716978" cy="2709333"/>
          </a:xfrm>
          <a:prstGeom prst="rect">
            <a:avLst/>
          </a:prstGeom>
        </p:spPr>
      </p:pic>
      <p:pic>
        <p:nvPicPr>
          <p:cNvPr id="8" name="Bilde 7" descr="Et bilde som inneholder utendørs, klær, kjøretøy, bil&#10;&#10;KI-generert innhold kan være feil.">
            <a:extLst>
              <a:ext uri="{FF2B5EF4-FFF2-40B4-BE49-F238E27FC236}">
                <a16:creationId xmlns:a16="http://schemas.microsoft.com/office/drawing/2014/main" id="{63CA65F2-254F-0A06-0224-A72EE13D27B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86" y="2725262"/>
            <a:ext cx="3071881" cy="4095842"/>
          </a:xfrm>
          <a:prstGeom prst="rect">
            <a:avLst/>
          </a:prstGeom>
        </p:spPr>
      </p:pic>
      <p:pic>
        <p:nvPicPr>
          <p:cNvPr id="9" name="Bilde 8" descr="Et bilde som inneholder klær, person, mann, sko&#10;&#10;KI-generert innhold kan være feil.">
            <a:extLst>
              <a:ext uri="{FF2B5EF4-FFF2-40B4-BE49-F238E27FC236}">
                <a16:creationId xmlns:a16="http://schemas.microsoft.com/office/drawing/2014/main" id="{1C8D3251-2FBF-F25B-023F-24213E800A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" t="9705" r="-254" b="10995"/>
          <a:stretch>
            <a:fillRect/>
          </a:stretch>
        </p:blipFill>
        <p:spPr>
          <a:xfrm>
            <a:off x="4081522" y="2725262"/>
            <a:ext cx="3958693" cy="408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230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4D86ED-F8C5-5E2B-C2A9-B50A1E859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536" y="1275579"/>
            <a:ext cx="4427688" cy="346159"/>
          </a:xfrm>
        </p:spPr>
        <p:txBody>
          <a:bodyPr anchor="b">
            <a:normAutofit/>
          </a:bodyPr>
          <a:lstStyle/>
          <a:p>
            <a:r>
              <a:rPr lang="nb-NO" dirty="0"/>
              <a:t>Bilistenes behov og krav for R13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E49ED7-DF71-D861-FEF1-023E79C1B9A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641536" y="2173731"/>
            <a:ext cx="4427688" cy="339426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 dirty="0"/>
              <a:t>Viktig næringsvei</a:t>
            </a:r>
          </a:p>
          <a:p>
            <a:pPr>
              <a:spcAft>
                <a:spcPts val="600"/>
              </a:spcAft>
            </a:pPr>
            <a:endParaRPr lang="nb-NO" dirty="0"/>
          </a:p>
          <a:p>
            <a:pPr>
              <a:spcAft>
                <a:spcPts val="600"/>
              </a:spcAft>
            </a:pPr>
            <a:r>
              <a:rPr lang="nb-NO" dirty="0"/>
              <a:t>Hverdags reisendes vei, jobb, skolebuss, nødetater etc.</a:t>
            </a:r>
          </a:p>
          <a:p>
            <a:pPr>
              <a:spcAft>
                <a:spcPts val="600"/>
              </a:spcAft>
            </a:pPr>
            <a:r>
              <a:rPr lang="nb-NO" dirty="0"/>
              <a:t>Turistvei</a:t>
            </a:r>
          </a:p>
          <a:p>
            <a:pPr>
              <a:spcAft>
                <a:spcPts val="600"/>
              </a:spcAft>
            </a:pPr>
            <a:endParaRPr lang="nb-NO" dirty="0"/>
          </a:p>
          <a:p>
            <a:pPr>
              <a:spcAft>
                <a:spcPts val="600"/>
              </a:spcAft>
            </a:pPr>
            <a:r>
              <a:rPr lang="nb-NO" dirty="0"/>
              <a:t>Tunellen i </a:t>
            </a:r>
            <a:r>
              <a:rPr lang="nb-NO" dirty="0" err="1"/>
              <a:t>Rødsliaene</a:t>
            </a:r>
            <a:r>
              <a:rPr lang="nb-NO" dirty="0"/>
              <a:t> kommer nå, men hva med resten av veien?</a:t>
            </a:r>
          </a:p>
        </p:txBody>
      </p:sp>
      <p:pic>
        <p:nvPicPr>
          <p:cNvPr id="7" name="Bilde 6" descr="Et bilde som inneholder jakke, klær, skisport, snø&#10;&#10;KI-generert innhold kan være feil.">
            <a:extLst>
              <a:ext uri="{FF2B5EF4-FFF2-40B4-BE49-F238E27FC236}">
                <a16:creationId xmlns:a16="http://schemas.microsoft.com/office/drawing/2014/main" id="{010D4D86-796A-1FE4-6B8C-4FE4DFADAB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563" y="929419"/>
            <a:ext cx="3896405" cy="4638578"/>
          </a:xfrm>
          <a:prstGeom prst="rect">
            <a:avLst/>
          </a:prstGeom>
          <a:noFill/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53208BD-7016-4402-9C2D-9D762E0961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4000" y="6023018"/>
            <a:ext cx="504000" cy="504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449CBFB-EC35-56C8-7D60-918448B543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92411" y="1835386"/>
            <a:ext cx="515414" cy="62348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47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FA3AEAF-28EE-4F2C-8AF8-72E9A79E6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536" y="1275579"/>
            <a:ext cx="4427688" cy="346159"/>
          </a:xfrm>
        </p:spPr>
        <p:txBody>
          <a:bodyPr/>
          <a:lstStyle/>
          <a:p>
            <a:r>
              <a:rPr lang="nb-NO" dirty="0"/>
              <a:t>Bilistenes behov og krav for R13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04C594-7488-C246-F350-7A9E579C9D4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641536" y="2173731"/>
            <a:ext cx="4427688" cy="339426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 dirty="0"/>
              <a:t>Hvilke andre strekninger må nå prioriteres?</a:t>
            </a:r>
          </a:p>
          <a:p>
            <a:pPr>
              <a:spcAft>
                <a:spcPts val="600"/>
              </a:spcAft>
            </a:pPr>
            <a:r>
              <a:rPr lang="nb-NO" dirty="0" err="1"/>
              <a:t>Årdalstunnell</a:t>
            </a:r>
            <a:r>
              <a:rPr lang="nb-NO" dirty="0"/>
              <a:t>?</a:t>
            </a:r>
          </a:p>
          <a:p>
            <a:pPr>
              <a:spcAft>
                <a:spcPts val="600"/>
              </a:spcAft>
            </a:pPr>
            <a:r>
              <a:rPr lang="nb-NO" dirty="0"/>
              <a:t>Ny bro i Røldal?</a:t>
            </a:r>
          </a:p>
          <a:p>
            <a:pPr>
              <a:spcAft>
                <a:spcPts val="600"/>
              </a:spcAft>
            </a:pPr>
            <a:r>
              <a:rPr lang="nb-NO" dirty="0"/>
              <a:t>Andre rasfarlige strekninger?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A37C856-4F05-E342-B4DB-D313A71C91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77" y="929419"/>
            <a:ext cx="4638578" cy="4638578"/>
          </a:xfrm>
          <a:prstGeom prst="rect">
            <a:avLst/>
          </a:prstGeom>
          <a:noFill/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A2BC955C-2A2D-1392-8EBC-C86D877347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4000" y="6023018"/>
            <a:ext cx="504000" cy="504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EEC9FC9-EB1F-8169-2BDA-914CC08030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92411" y="1835386"/>
            <a:ext cx="515414" cy="62348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44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38C16A5-6B60-CDB9-AECA-3865F3F55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536" y="1275579"/>
            <a:ext cx="4427688" cy="346159"/>
          </a:xfrm>
        </p:spPr>
        <p:txBody>
          <a:bodyPr/>
          <a:lstStyle/>
          <a:p>
            <a:r>
              <a:rPr lang="nb-NO" dirty="0"/>
              <a:t>Bilistenes behov og krav for R13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92CC32-5B07-E68A-9B3C-7303260958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641536" y="2173731"/>
            <a:ext cx="4427688" cy="339426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 dirty="0"/>
              <a:t>Ble invitert til stortinget når midlene til ny Røldalstunell E134 </a:t>
            </a:r>
          </a:p>
          <a:p>
            <a:pPr>
              <a:spcAft>
                <a:spcPts val="600"/>
              </a:spcAft>
            </a:pPr>
            <a:r>
              <a:rPr lang="nb-NO" dirty="0"/>
              <a:t>og tunell i </a:t>
            </a:r>
            <a:r>
              <a:rPr lang="nb-NO" dirty="0" err="1"/>
              <a:t>Rødsliaene</a:t>
            </a:r>
            <a:r>
              <a:rPr lang="nb-NO" dirty="0"/>
              <a:t> R13 ble lansert</a:t>
            </a:r>
          </a:p>
          <a:p>
            <a:pPr>
              <a:spcAft>
                <a:spcPts val="600"/>
              </a:spcAft>
            </a:pPr>
            <a:endParaRPr lang="nb-NO" dirty="0"/>
          </a:p>
          <a:p>
            <a:pPr>
              <a:spcAft>
                <a:spcPts val="600"/>
              </a:spcAft>
            </a:pPr>
            <a:r>
              <a:rPr lang="nb-NO" dirty="0"/>
              <a:t>Kjekt det, men det er fortsatt mye som gjenstår før R13 er friskmeldt og trafikksikker for alle trafikanter</a:t>
            </a:r>
          </a:p>
          <a:p>
            <a:pPr marL="0" indent="0">
              <a:spcAft>
                <a:spcPts val="600"/>
              </a:spcAft>
              <a:buNone/>
            </a:pPr>
            <a:endParaRPr lang="nb-NO" dirty="0"/>
          </a:p>
          <a:p>
            <a:pPr>
              <a:spcAft>
                <a:spcPts val="600"/>
              </a:spcAft>
            </a:pPr>
            <a:endParaRPr lang="nb-NO" dirty="0"/>
          </a:p>
        </p:txBody>
      </p:sp>
      <p:pic>
        <p:nvPicPr>
          <p:cNvPr id="6" name="Bilde 5" descr="Et bilde som inneholder bursdagskake, dessert, Søtt og godt, kake&#10;&#10;KI-generert innhold kan være feil.">
            <a:extLst>
              <a:ext uri="{FF2B5EF4-FFF2-40B4-BE49-F238E27FC236}">
                <a16:creationId xmlns:a16="http://schemas.microsoft.com/office/drawing/2014/main" id="{FE183E67-9F10-34F6-5EF2-E7A23363B2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0" r="17026"/>
          <a:stretch>
            <a:fillRect/>
          </a:stretch>
        </p:blipFill>
        <p:spPr>
          <a:xfrm rot="5400000">
            <a:off x="1109633" y="926871"/>
            <a:ext cx="4422265" cy="4643674"/>
          </a:xfrm>
          <a:prstGeom prst="rect">
            <a:avLst/>
          </a:prstGeom>
          <a:noFill/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F5F7A70-11F2-F865-A51C-5E4E4244C0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4000" y="6023018"/>
            <a:ext cx="504000" cy="504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665A50CB-D1C3-6B6E-7696-8EC6C60C2D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92411" y="1835386"/>
            <a:ext cx="515414" cy="62348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20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772DC4-70D7-63E8-2899-B318882D7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Bilistenes behov og krav for R13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412623-0AC0-6B3C-C9F2-1BB5FDFFC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må fortsette det gode samarbeidet med alle våre samarbeidspartnere, politikere, </a:t>
            </a:r>
            <a:r>
              <a:rPr lang="nb-NO" dirty="0" err="1"/>
              <a:t>ordførre</a:t>
            </a:r>
            <a:r>
              <a:rPr lang="nb-NO" dirty="0"/>
              <a:t>, vegvesenet </a:t>
            </a:r>
            <a:r>
              <a:rPr lang="nb-NO" dirty="0" err="1"/>
              <a:t>etc</a:t>
            </a:r>
            <a:r>
              <a:rPr lang="nb-NO" dirty="0"/>
              <a:t> </a:t>
            </a:r>
            <a:r>
              <a:rPr lang="nb-NO" dirty="0" err="1"/>
              <a:t>etc</a:t>
            </a:r>
            <a:r>
              <a:rPr lang="nb-NO" dirty="0"/>
              <a:t>….</a:t>
            </a:r>
          </a:p>
          <a:p>
            <a:r>
              <a:rPr lang="nb-NO" dirty="0"/>
              <a:t>Fortsette å ha fokus på R13, samarbeid og mulig aksjoner med NAF region vest avdelingene</a:t>
            </a:r>
          </a:p>
          <a:p>
            <a:r>
              <a:rPr lang="nb-NO" dirty="0"/>
              <a:t>Fortsette samarbeide med NLF for å se sammenhengen mellom  R13, E134 og E39</a:t>
            </a:r>
          </a:p>
          <a:p>
            <a:r>
              <a:rPr lang="nb-NO" dirty="0"/>
              <a:t>Hvor er det viktigste punktet på R13 som må prioriteres fremover ?</a:t>
            </a:r>
          </a:p>
          <a:p>
            <a:r>
              <a:rPr lang="nb-NO" dirty="0"/>
              <a:t>Hjelpe hverandre til å oppnå samme mål</a:t>
            </a:r>
          </a:p>
          <a:p>
            <a:r>
              <a:rPr lang="nb-NO" dirty="0"/>
              <a:t>Samferdsel er distriktspolitikk</a:t>
            </a:r>
          </a:p>
          <a:p>
            <a:r>
              <a:rPr lang="nb-NO" dirty="0"/>
              <a:t>Sammen er vi sterke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5115BB4-5DFA-E7FF-9CF3-4C577AE277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C89EC65-507D-4D71-76A7-8044F24BE0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25000" lnSpcReduction="20000"/>
          </a:bodyPr>
          <a:lstStyle/>
          <a:p>
            <a:endParaRPr lang="nb-NO"/>
          </a:p>
        </p:txBody>
      </p:sp>
      <p:pic>
        <p:nvPicPr>
          <p:cNvPr id="6" name="Bilde 5" descr="Et bilde som inneholder hånd, finger, negl, tommel&#10;&#10;KI-generert innhold kan være feil.">
            <a:extLst>
              <a:ext uri="{FF2B5EF4-FFF2-40B4-BE49-F238E27FC236}">
                <a16:creationId xmlns:a16="http://schemas.microsoft.com/office/drawing/2014/main" id="{1A05D855-93BE-6928-FFF2-46DB98E744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0800000" flipV="1">
            <a:off x="3684575" y="4465732"/>
            <a:ext cx="4608512" cy="139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787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0739B-E525-3F7B-50D4-EDEA08C13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F6042-7C01-E237-8D63-37BE15431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887796"/>
            <a:ext cx="10972800" cy="677108"/>
          </a:xfrm>
        </p:spPr>
        <p:txBody>
          <a:bodyPr/>
          <a:lstStyle/>
          <a:p>
            <a:r>
              <a:rPr lang="nb-NO" sz="4400" dirty="0"/>
              <a:t>Takk for oppmerksomheten!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76078D-99A5-AF95-5D02-5A69189713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gnefilm, smiley, uttrykksikon, gul&#10;&#10;KI-generert innhold kan være feil.">
            <a:extLst>
              <a:ext uri="{FF2B5EF4-FFF2-40B4-BE49-F238E27FC236}">
                <a16:creationId xmlns:a16="http://schemas.microsoft.com/office/drawing/2014/main" id="{EB45364F-747C-CA3B-B938-5DBB668E0C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61704" y="3278009"/>
            <a:ext cx="3100637" cy="216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91481"/>
      </p:ext>
    </p:extLst>
  </p:cSld>
  <p:clrMapOvr>
    <a:masterClrMapping/>
  </p:clrMapOvr>
</p:sld>
</file>

<file path=ppt/theme/theme1.xml><?xml version="1.0" encoding="utf-8"?>
<a:theme xmlns:a="http://schemas.openxmlformats.org/drawingml/2006/main" name="Hvit mal">
  <a:themeElements>
    <a:clrScheme name="NAF">
      <a:dk1>
        <a:sysClr val="windowText" lastClr="000000"/>
      </a:dk1>
      <a:lt1>
        <a:sysClr val="window" lastClr="FFFFFF"/>
      </a:lt1>
      <a:dk2>
        <a:srgbClr val="FBDF39"/>
      </a:dk2>
      <a:lt2>
        <a:srgbClr val="FFFFFF"/>
      </a:lt2>
      <a:accent1>
        <a:srgbClr val="FBDF39"/>
      </a:accent1>
      <a:accent2>
        <a:srgbClr val="32A83F"/>
      </a:accent2>
      <a:accent3>
        <a:srgbClr val="E6452C"/>
      </a:accent3>
      <a:accent4>
        <a:srgbClr val="7D6D5D"/>
      </a:accent4>
      <a:accent5>
        <a:srgbClr val="9E9E9D"/>
      </a:accent5>
      <a:accent6>
        <a:srgbClr val="ECECEC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V13 - presentasjon til Politisk seminar 2025" id="{0C480EAB-1B52-45C9-8736-F64E4FB73DB3}" vid="{56C21D6D-C6E0-47A7-A3F6-DDFC5F841292}"/>
    </a:ext>
  </a:extLst>
</a:theme>
</file>

<file path=ppt/theme/theme2.xml><?xml version="1.0" encoding="utf-8"?>
<a:theme xmlns:a="http://schemas.openxmlformats.org/drawingml/2006/main" name="Sort mal">
  <a:themeElements>
    <a:clrScheme name="NAF">
      <a:dk1>
        <a:sysClr val="windowText" lastClr="000000"/>
      </a:dk1>
      <a:lt1>
        <a:sysClr val="window" lastClr="FFFFFF"/>
      </a:lt1>
      <a:dk2>
        <a:srgbClr val="FBDF39"/>
      </a:dk2>
      <a:lt2>
        <a:srgbClr val="FFFFFF"/>
      </a:lt2>
      <a:accent1>
        <a:srgbClr val="FBDF39"/>
      </a:accent1>
      <a:accent2>
        <a:srgbClr val="32A83F"/>
      </a:accent2>
      <a:accent3>
        <a:srgbClr val="E6452C"/>
      </a:accent3>
      <a:accent4>
        <a:srgbClr val="7D6D5D"/>
      </a:accent4>
      <a:accent5>
        <a:srgbClr val="9E9E9D"/>
      </a:accent5>
      <a:accent6>
        <a:srgbClr val="ECECEC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V13 - presentasjon til Politisk seminar 2025" id="{0C480EAB-1B52-45C9-8736-F64E4FB73DB3}" vid="{9B42DE86-09E1-4361-9681-C2D376596709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f41b63-c86a-47a0-ac63-b74f4f0b31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C9700D561FDA7419BDDF40E0FE9B0F2" ma:contentTypeVersion="14" ma:contentTypeDescription="Opprett et nytt dokument." ma:contentTypeScope="" ma:versionID="f23010f0d11a68b6b14cbae39a6192df">
  <xsd:schema xmlns:xsd="http://www.w3.org/2001/XMLSchema" xmlns:xs="http://www.w3.org/2001/XMLSchema" xmlns:p="http://schemas.microsoft.com/office/2006/metadata/properties" xmlns:ns2="dff41b63-c86a-47a0-ac63-b74f4f0b31e8" targetNamespace="http://schemas.microsoft.com/office/2006/metadata/properties" ma:root="true" ma:fieldsID="1f9a59eeb2c17fddb53cec2567620469" ns2:_="">
    <xsd:import namespace="dff41b63-c86a-47a0-ac63-b74f4f0b31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CR" minOccurs="0"/>
                <xsd:element ref="ns2:MediaServiceBillingMetadata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f41b63-c86a-47a0-ac63-b74f4f0b31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5767c72e-1e14-4334-a56f-10af756707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A31F58-2C9F-4141-88EB-010A01089C80}">
  <ds:schemaRefs>
    <ds:schemaRef ds:uri="dff41b63-c86a-47a0-ac63-b74f4f0b31e8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E4CDD61-7F87-4A28-8AFF-52AF551CC6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57F91C-BD67-415C-B7A1-1CE58074E433}"/>
</file>

<file path=docProps/app.xml><?xml version="1.0" encoding="utf-8"?>
<Properties xmlns="http://schemas.openxmlformats.org/officeDocument/2006/extended-properties" xmlns:vt="http://schemas.openxmlformats.org/officeDocument/2006/docPropsVTypes">
  <Template>RV13 - presentasjon til Politisk seminar 2025</Template>
  <TotalTime>4391</TotalTime>
  <Words>399</Words>
  <Application>Microsoft Office PowerPoint</Application>
  <PresentationFormat>Widescreen</PresentationFormat>
  <Paragraphs>108</Paragraphs>
  <Slides>13</Slides>
  <Notes>12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Aptos</vt:lpstr>
      <vt:lpstr>Arial</vt:lpstr>
      <vt:lpstr>Hvit mal</vt:lpstr>
      <vt:lpstr>Sort mal</vt:lpstr>
      <vt:lpstr>Dette er RV13</vt:lpstr>
      <vt:lpstr>       Kom inn til oss som sak via  «Hjerte i Halsen»  i 2019   </vt:lpstr>
      <vt:lpstr>Hvorfor RV13?</vt:lpstr>
      <vt:lpstr>Politisk komité</vt:lpstr>
      <vt:lpstr>RV13 - Hvordan skal vi jobbe?</vt:lpstr>
      <vt:lpstr>Mulige samarbeidspartnere   Identifisering og fokus</vt:lpstr>
      <vt:lpstr>Tidslinjen</vt:lpstr>
      <vt:lpstr>PowerPoint-presentasjon</vt:lpstr>
      <vt:lpstr>Bilistenes behov og krav for R13</vt:lpstr>
      <vt:lpstr>Bilistenes behov og krav for R13</vt:lpstr>
      <vt:lpstr>Bilistenes behov og krav for R13</vt:lpstr>
      <vt:lpstr>Bilistenes behov og krav for R13</vt:lpstr>
      <vt:lpstr>Takk for oppmerksomheten!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NAF Stavanger og Omegn - Anne-Synnøve</dc:creator>
  <cp:lastModifiedBy>NAF Stavanger og Omegn - Anne-Synnøve</cp:lastModifiedBy>
  <cp:revision>2</cp:revision>
  <cp:lastPrinted>2025-09-18T12:14:26Z</cp:lastPrinted>
  <dcterms:created xsi:type="dcterms:W3CDTF">2026-06-06T20:59:51Z</dcterms:created>
  <dcterms:modified xsi:type="dcterms:W3CDTF">2026-06-11T09:22:44Z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0x010100CC9700D561FDA7419BDDF40E0FE9B0F2</vt:lpwstr>
  </property>
</Properties>
</file>